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4" r:id="rId8"/>
    <p:sldId id="266" r:id="rId9"/>
    <p:sldId id="262" r:id="rId10"/>
    <p:sldId id="263" r:id="rId11"/>
    <p:sldId id="265" r:id="rId12"/>
    <p:sldId id="267" r:id="rId13"/>
    <p:sldId id="278" r:id="rId14"/>
    <p:sldId id="269" r:id="rId15"/>
    <p:sldId id="270" r:id="rId16"/>
    <p:sldId id="271" r:id="rId17"/>
    <p:sldId id="272" r:id="rId18"/>
    <p:sldId id="273" r:id="rId19"/>
    <p:sldId id="274" r:id="rId20"/>
    <p:sldId id="276" r:id="rId21"/>
    <p:sldId id="275"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81" autoAdjust="0"/>
  </p:normalViewPr>
  <p:slideViewPr>
    <p:cSldViewPr snapToGrid="0">
      <p:cViewPr varScale="1">
        <p:scale>
          <a:sx n="143" d="100"/>
          <a:sy n="143" d="100"/>
        </p:scale>
        <p:origin x="51" y="4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DCC7E8-828D-4CDC-897C-97239D2C740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43C7CB5-5AC7-4E61-B62B-B2B0030B74FD}">
      <dgm:prSet/>
      <dgm:spPr/>
      <dgm:t>
        <a:bodyPr/>
        <a:lstStyle/>
        <a:p>
          <a:pPr rtl="0"/>
          <a:r>
            <a:rPr lang="en-US" dirty="0"/>
            <a:t>Ajax calls the Cold Fusion CFC sending parameters as needed</a:t>
          </a:r>
        </a:p>
      </dgm:t>
    </dgm:pt>
    <dgm:pt modelId="{96CF2728-9DD0-4D5E-82A4-00B925C223E4}" type="parTrans" cxnId="{59FAB61A-A9D5-4E88-907F-E0B84849DBF0}">
      <dgm:prSet/>
      <dgm:spPr/>
      <dgm:t>
        <a:bodyPr/>
        <a:lstStyle/>
        <a:p>
          <a:endParaRPr lang="en-US"/>
        </a:p>
      </dgm:t>
    </dgm:pt>
    <dgm:pt modelId="{D18F9053-1918-4C8D-B285-E39604BEBEFD}" type="sibTrans" cxnId="{59FAB61A-A9D5-4E88-907F-E0B84849DBF0}">
      <dgm:prSet/>
      <dgm:spPr/>
      <dgm:t>
        <a:bodyPr/>
        <a:lstStyle/>
        <a:p>
          <a:endParaRPr lang="en-US"/>
        </a:p>
      </dgm:t>
    </dgm:pt>
    <dgm:pt modelId="{F90087CD-03C9-439F-85A9-F003E9254F67}">
      <dgm:prSet/>
      <dgm:spPr/>
      <dgm:t>
        <a:bodyPr/>
        <a:lstStyle/>
        <a:p>
          <a:pPr rtl="0"/>
          <a:r>
            <a:rPr lang="en-US" dirty="0"/>
            <a:t>Cfc calls SQL stored procedure sending parameters as needed</a:t>
          </a:r>
        </a:p>
      </dgm:t>
    </dgm:pt>
    <dgm:pt modelId="{01A2971F-ECFE-4D6B-9EA9-24852D7B63DA}" type="parTrans" cxnId="{5816F48B-E4EF-4CCF-9799-148B3E463D3C}">
      <dgm:prSet/>
      <dgm:spPr/>
      <dgm:t>
        <a:bodyPr/>
        <a:lstStyle/>
        <a:p>
          <a:endParaRPr lang="en-US"/>
        </a:p>
      </dgm:t>
    </dgm:pt>
    <dgm:pt modelId="{3EDF2708-5D28-4626-94B7-C70734EDB450}" type="sibTrans" cxnId="{5816F48B-E4EF-4CCF-9799-148B3E463D3C}">
      <dgm:prSet/>
      <dgm:spPr/>
      <dgm:t>
        <a:bodyPr/>
        <a:lstStyle/>
        <a:p>
          <a:endParaRPr lang="en-US"/>
        </a:p>
      </dgm:t>
    </dgm:pt>
    <dgm:pt modelId="{C56FADA4-6234-4820-9C40-6750657C5701}">
      <dgm:prSet/>
      <dgm:spPr/>
      <dgm:t>
        <a:bodyPr/>
        <a:lstStyle/>
        <a:p>
          <a:pPr rtl="0"/>
          <a:r>
            <a:rPr lang="en-US" dirty="0"/>
            <a:t>SQL Stored Procedure processes function based on parameters supplied by the CFC</a:t>
          </a:r>
        </a:p>
      </dgm:t>
    </dgm:pt>
    <dgm:pt modelId="{E093B620-BAE3-4257-8404-7410CECB3275}" type="parTrans" cxnId="{8E737FE7-A84A-4C88-A0B4-99BDE1774C68}">
      <dgm:prSet/>
      <dgm:spPr/>
      <dgm:t>
        <a:bodyPr/>
        <a:lstStyle/>
        <a:p>
          <a:endParaRPr lang="en-US"/>
        </a:p>
      </dgm:t>
    </dgm:pt>
    <dgm:pt modelId="{A0CF42FA-4799-4C70-9BD7-8806CEDE908C}" type="sibTrans" cxnId="{8E737FE7-A84A-4C88-A0B4-99BDE1774C68}">
      <dgm:prSet/>
      <dgm:spPr/>
      <dgm:t>
        <a:bodyPr/>
        <a:lstStyle/>
        <a:p>
          <a:endParaRPr lang="en-US"/>
        </a:p>
      </dgm:t>
    </dgm:pt>
    <dgm:pt modelId="{EBC64D1A-AD57-487D-91F7-A243522BC245}">
      <dgm:prSet/>
      <dgm:spPr/>
      <dgm:t>
        <a:bodyPr/>
        <a:lstStyle/>
        <a:p>
          <a:pPr rtl="0"/>
          <a:r>
            <a:rPr lang="en-US" dirty="0"/>
            <a:t>SQL returns the data to the CFC</a:t>
          </a:r>
        </a:p>
      </dgm:t>
    </dgm:pt>
    <dgm:pt modelId="{9C44C17E-39DE-4B8E-B033-73F3AEE7DE57}" type="parTrans" cxnId="{4E4E8206-0700-4919-BCFB-3686D17796DA}">
      <dgm:prSet/>
      <dgm:spPr/>
      <dgm:t>
        <a:bodyPr/>
        <a:lstStyle/>
        <a:p>
          <a:endParaRPr lang="en-US"/>
        </a:p>
      </dgm:t>
    </dgm:pt>
    <dgm:pt modelId="{B708CDF7-2571-4566-BF2C-823972C1AFF9}" type="sibTrans" cxnId="{4E4E8206-0700-4919-BCFB-3686D17796DA}">
      <dgm:prSet/>
      <dgm:spPr/>
      <dgm:t>
        <a:bodyPr/>
        <a:lstStyle/>
        <a:p>
          <a:endParaRPr lang="en-US"/>
        </a:p>
      </dgm:t>
    </dgm:pt>
    <dgm:pt modelId="{82B38468-4666-443A-AD8A-1085E3DB80EB}">
      <dgm:prSet/>
      <dgm:spPr/>
      <dgm:t>
        <a:bodyPr/>
        <a:lstStyle/>
        <a:p>
          <a:pPr rtl="0"/>
          <a:r>
            <a:rPr lang="en-US" dirty="0"/>
            <a:t>CFC processes data and returns data to the AJAX call</a:t>
          </a:r>
        </a:p>
      </dgm:t>
    </dgm:pt>
    <dgm:pt modelId="{D88990BA-F30E-4457-9211-356B93762338}" type="parTrans" cxnId="{9806FFED-6921-4CED-BF7A-59EDF2942BA1}">
      <dgm:prSet/>
      <dgm:spPr/>
      <dgm:t>
        <a:bodyPr/>
        <a:lstStyle/>
        <a:p>
          <a:endParaRPr lang="en-US"/>
        </a:p>
      </dgm:t>
    </dgm:pt>
    <dgm:pt modelId="{0D6DA59F-EEF3-411C-A97A-4D949FE5EA9A}" type="sibTrans" cxnId="{9806FFED-6921-4CED-BF7A-59EDF2942BA1}">
      <dgm:prSet/>
      <dgm:spPr/>
      <dgm:t>
        <a:bodyPr/>
        <a:lstStyle/>
        <a:p>
          <a:endParaRPr lang="en-US"/>
        </a:p>
      </dgm:t>
    </dgm:pt>
    <dgm:pt modelId="{6BB37DDE-12EB-42E4-83D0-F55E3A1F9C19}">
      <dgm:prSet/>
      <dgm:spPr/>
      <dgm:t>
        <a:bodyPr/>
        <a:lstStyle/>
        <a:p>
          <a:pPr rtl="0"/>
          <a:r>
            <a:rPr lang="en-US" dirty="0"/>
            <a:t>AJAX events are processed based on the data returned and makes additional calls if needed</a:t>
          </a:r>
        </a:p>
      </dgm:t>
    </dgm:pt>
    <dgm:pt modelId="{AD8876EC-9493-4A92-AC09-A6D27A54A53C}" type="parTrans" cxnId="{CBF0C1FD-39B0-49B2-B286-7E25AB5A1025}">
      <dgm:prSet/>
      <dgm:spPr/>
      <dgm:t>
        <a:bodyPr/>
        <a:lstStyle/>
        <a:p>
          <a:endParaRPr lang="en-US"/>
        </a:p>
      </dgm:t>
    </dgm:pt>
    <dgm:pt modelId="{C51FDA84-ED82-4AA7-BAF0-6524F6BF6DE8}" type="sibTrans" cxnId="{CBF0C1FD-39B0-49B2-B286-7E25AB5A1025}">
      <dgm:prSet/>
      <dgm:spPr/>
      <dgm:t>
        <a:bodyPr/>
        <a:lstStyle/>
        <a:p>
          <a:endParaRPr lang="en-US"/>
        </a:p>
      </dgm:t>
    </dgm:pt>
    <dgm:pt modelId="{3DF83CE0-56E8-48E0-BC3C-955479066929}" type="pres">
      <dgm:prSet presAssocID="{DBDCC7E8-828D-4CDC-897C-97239D2C7408}" presName="cycle" presStyleCnt="0">
        <dgm:presLayoutVars>
          <dgm:dir/>
          <dgm:resizeHandles val="exact"/>
        </dgm:presLayoutVars>
      </dgm:prSet>
      <dgm:spPr/>
    </dgm:pt>
    <dgm:pt modelId="{E95A9DB6-2F18-46C6-9BDF-CCBFC396B8A2}" type="pres">
      <dgm:prSet presAssocID="{343C7CB5-5AC7-4E61-B62B-B2B0030B74FD}" presName="node" presStyleLbl="node1" presStyleIdx="0" presStyleCnt="6">
        <dgm:presLayoutVars>
          <dgm:bulletEnabled val="1"/>
        </dgm:presLayoutVars>
      </dgm:prSet>
      <dgm:spPr/>
    </dgm:pt>
    <dgm:pt modelId="{3F1CCA57-5636-4F31-8FB5-DC626F2D0499}" type="pres">
      <dgm:prSet presAssocID="{D18F9053-1918-4C8D-B285-E39604BEBEFD}" presName="sibTrans" presStyleLbl="sibTrans2D1" presStyleIdx="0" presStyleCnt="6"/>
      <dgm:spPr/>
    </dgm:pt>
    <dgm:pt modelId="{8D295E7F-9F56-4A59-9692-EDEEA417138A}" type="pres">
      <dgm:prSet presAssocID="{D18F9053-1918-4C8D-B285-E39604BEBEFD}" presName="connectorText" presStyleLbl="sibTrans2D1" presStyleIdx="0" presStyleCnt="6"/>
      <dgm:spPr/>
    </dgm:pt>
    <dgm:pt modelId="{A9082584-1F21-4713-B5CF-0907F4C0A00F}" type="pres">
      <dgm:prSet presAssocID="{F90087CD-03C9-439F-85A9-F003E9254F67}" presName="node" presStyleLbl="node1" presStyleIdx="1" presStyleCnt="6">
        <dgm:presLayoutVars>
          <dgm:bulletEnabled val="1"/>
        </dgm:presLayoutVars>
      </dgm:prSet>
      <dgm:spPr/>
    </dgm:pt>
    <dgm:pt modelId="{AC0E5C8F-B578-4B0E-8428-6878211A7D69}" type="pres">
      <dgm:prSet presAssocID="{3EDF2708-5D28-4626-94B7-C70734EDB450}" presName="sibTrans" presStyleLbl="sibTrans2D1" presStyleIdx="1" presStyleCnt="6"/>
      <dgm:spPr/>
    </dgm:pt>
    <dgm:pt modelId="{B00BC5F3-94F2-40F9-8A4C-645B70BA446A}" type="pres">
      <dgm:prSet presAssocID="{3EDF2708-5D28-4626-94B7-C70734EDB450}" presName="connectorText" presStyleLbl="sibTrans2D1" presStyleIdx="1" presStyleCnt="6"/>
      <dgm:spPr/>
    </dgm:pt>
    <dgm:pt modelId="{083E9E33-2217-4387-826F-05D747206894}" type="pres">
      <dgm:prSet presAssocID="{C56FADA4-6234-4820-9C40-6750657C5701}" presName="node" presStyleLbl="node1" presStyleIdx="2" presStyleCnt="6">
        <dgm:presLayoutVars>
          <dgm:bulletEnabled val="1"/>
        </dgm:presLayoutVars>
      </dgm:prSet>
      <dgm:spPr/>
    </dgm:pt>
    <dgm:pt modelId="{76BFD622-8F0B-4232-9A89-7E80B835C335}" type="pres">
      <dgm:prSet presAssocID="{A0CF42FA-4799-4C70-9BD7-8806CEDE908C}" presName="sibTrans" presStyleLbl="sibTrans2D1" presStyleIdx="2" presStyleCnt="6"/>
      <dgm:spPr/>
    </dgm:pt>
    <dgm:pt modelId="{5E519FB6-03B9-4162-A1CB-439BAF626062}" type="pres">
      <dgm:prSet presAssocID="{A0CF42FA-4799-4C70-9BD7-8806CEDE908C}" presName="connectorText" presStyleLbl="sibTrans2D1" presStyleIdx="2" presStyleCnt="6"/>
      <dgm:spPr/>
    </dgm:pt>
    <dgm:pt modelId="{C8C0DE8D-2E24-4F7F-B43B-FB5A5E05DD33}" type="pres">
      <dgm:prSet presAssocID="{EBC64D1A-AD57-487D-91F7-A243522BC245}" presName="node" presStyleLbl="node1" presStyleIdx="3" presStyleCnt="6">
        <dgm:presLayoutVars>
          <dgm:bulletEnabled val="1"/>
        </dgm:presLayoutVars>
      </dgm:prSet>
      <dgm:spPr/>
    </dgm:pt>
    <dgm:pt modelId="{B599A926-F1E8-439B-B487-C7F3384D3017}" type="pres">
      <dgm:prSet presAssocID="{B708CDF7-2571-4566-BF2C-823972C1AFF9}" presName="sibTrans" presStyleLbl="sibTrans2D1" presStyleIdx="3" presStyleCnt="6"/>
      <dgm:spPr/>
    </dgm:pt>
    <dgm:pt modelId="{085B4F6A-C835-447B-93AC-BACE45B70DE7}" type="pres">
      <dgm:prSet presAssocID="{B708CDF7-2571-4566-BF2C-823972C1AFF9}" presName="connectorText" presStyleLbl="sibTrans2D1" presStyleIdx="3" presStyleCnt="6"/>
      <dgm:spPr/>
    </dgm:pt>
    <dgm:pt modelId="{76D3DD46-3066-4019-8A48-9F3E4A15249F}" type="pres">
      <dgm:prSet presAssocID="{82B38468-4666-443A-AD8A-1085E3DB80EB}" presName="node" presStyleLbl="node1" presStyleIdx="4" presStyleCnt="6">
        <dgm:presLayoutVars>
          <dgm:bulletEnabled val="1"/>
        </dgm:presLayoutVars>
      </dgm:prSet>
      <dgm:spPr/>
    </dgm:pt>
    <dgm:pt modelId="{534BAAD9-1190-4E9C-9362-9D7944EDB579}" type="pres">
      <dgm:prSet presAssocID="{0D6DA59F-EEF3-411C-A97A-4D949FE5EA9A}" presName="sibTrans" presStyleLbl="sibTrans2D1" presStyleIdx="4" presStyleCnt="6"/>
      <dgm:spPr/>
    </dgm:pt>
    <dgm:pt modelId="{C49317D1-14BF-4F48-AFF4-078D32D72938}" type="pres">
      <dgm:prSet presAssocID="{0D6DA59F-EEF3-411C-A97A-4D949FE5EA9A}" presName="connectorText" presStyleLbl="sibTrans2D1" presStyleIdx="4" presStyleCnt="6"/>
      <dgm:spPr/>
    </dgm:pt>
    <dgm:pt modelId="{12B3AE42-7AD3-46AC-9B2F-85AAD7CAD12C}" type="pres">
      <dgm:prSet presAssocID="{6BB37DDE-12EB-42E4-83D0-F55E3A1F9C19}" presName="node" presStyleLbl="node1" presStyleIdx="5" presStyleCnt="6">
        <dgm:presLayoutVars>
          <dgm:bulletEnabled val="1"/>
        </dgm:presLayoutVars>
      </dgm:prSet>
      <dgm:spPr/>
    </dgm:pt>
    <dgm:pt modelId="{4D6CB278-71CF-437A-BF07-E9BC6FCAE59F}" type="pres">
      <dgm:prSet presAssocID="{C51FDA84-ED82-4AA7-BAF0-6524F6BF6DE8}" presName="sibTrans" presStyleLbl="sibTrans2D1" presStyleIdx="5" presStyleCnt="6"/>
      <dgm:spPr/>
    </dgm:pt>
    <dgm:pt modelId="{8AB98B6C-E051-42B2-8606-727D1A1E9839}" type="pres">
      <dgm:prSet presAssocID="{C51FDA84-ED82-4AA7-BAF0-6524F6BF6DE8}" presName="connectorText" presStyleLbl="sibTrans2D1" presStyleIdx="5" presStyleCnt="6"/>
      <dgm:spPr/>
    </dgm:pt>
  </dgm:ptLst>
  <dgm:cxnLst>
    <dgm:cxn modelId="{4E4E8206-0700-4919-BCFB-3686D17796DA}" srcId="{DBDCC7E8-828D-4CDC-897C-97239D2C7408}" destId="{EBC64D1A-AD57-487D-91F7-A243522BC245}" srcOrd="3" destOrd="0" parTransId="{9C44C17E-39DE-4B8E-B033-73F3AEE7DE57}" sibTransId="{B708CDF7-2571-4566-BF2C-823972C1AFF9}"/>
    <dgm:cxn modelId="{F41EE809-4163-4B28-82BE-505D11960DE2}" type="presOf" srcId="{C56FADA4-6234-4820-9C40-6750657C5701}" destId="{083E9E33-2217-4387-826F-05D747206894}" srcOrd="0" destOrd="0" presId="urn:microsoft.com/office/officeart/2005/8/layout/cycle2"/>
    <dgm:cxn modelId="{135FEB19-5580-4FC4-A5C9-21DA2A31D704}" type="presOf" srcId="{B708CDF7-2571-4566-BF2C-823972C1AFF9}" destId="{B599A926-F1E8-439B-B487-C7F3384D3017}" srcOrd="0" destOrd="0" presId="urn:microsoft.com/office/officeart/2005/8/layout/cycle2"/>
    <dgm:cxn modelId="{59FAB61A-A9D5-4E88-907F-E0B84849DBF0}" srcId="{DBDCC7E8-828D-4CDC-897C-97239D2C7408}" destId="{343C7CB5-5AC7-4E61-B62B-B2B0030B74FD}" srcOrd="0" destOrd="0" parTransId="{96CF2728-9DD0-4D5E-82A4-00B925C223E4}" sibTransId="{D18F9053-1918-4C8D-B285-E39604BEBEFD}"/>
    <dgm:cxn modelId="{E904701D-AC92-48FF-A4FD-CE8E3AD669D0}" type="presOf" srcId="{B708CDF7-2571-4566-BF2C-823972C1AFF9}" destId="{085B4F6A-C835-447B-93AC-BACE45B70DE7}" srcOrd="1" destOrd="0" presId="urn:microsoft.com/office/officeart/2005/8/layout/cycle2"/>
    <dgm:cxn modelId="{C745742C-2A79-4CF5-97C2-788B646DD50F}" type="presOf" srcId="{0D6DA59F-EEF3-411C-A97A-4D949FE5EA9A}" destId="{534BAAD9-1190-4E9C-9362-9D7944EDB579}" srcOrd="0" destOrd="0" presId="urn:microsoft.com/office/officeart/2005/8/layout/cycle2"/>
    <dgm:cxn modelId="{F8D14B3A-9ADF-49EF-8A22-EDB770FAF6FC}" type="presOf" srcId="{3EDF2708-5D28-4626-94B7-C70734EDB450}" destId="{AC0E5C8F-B578-4B0E-8428-6878211A7D69}" srcOrd="0" destOrd="0" presId="urn:microsoft.com/office/officeart/2005/8/layout/cycle2"/>
    <dgm:cxn modelId="{FA455360-E7EA-4E75-B433-BF086F458697}" type="presOf" srcId="{343C7CB5-5AC7-4E61-B62B-B2B0030B74FD}" destId="{E95A9DB6-2F18-46C6-9BDF-CCBFC396B8A2}" srcOrd="0" destOrd="0" presId="urn:microsoft.com/office/officeart/2005/8/layout/cycle2"/>
    <dgm:cxn modelId="{C292206C-AB2A-4420-B817-1FA00468123E}" type="presOf" srcId="{DBDCC7E8-828D-4CDC-897C-97239D2C7408}" destId="{3DF83CE0-56E8-48E0-BC3C-955479066929}" srcOrd="0" destOrd="0" presId="urn:microsoft.com/office/officeart/2005/8/layout/cycle2"/>
    <dgm:cxn modelId="{AE91726C-4B5B-4477-A6C7-91A9854E41E3}" type="presOf" srcId="{C51FDA84-ED82-4AA7-BAF0-6524F6BF6DE8}" destId="{8AB98B6C-E051-42B2-8606-727D1A1E9839}" srcOrd="1" destOrd="0" presId="urn:microsoft.com/office/officeart/2005/8/layout/cycle2"/>
    <dgm:cxn modelId="{4D18114E-2CFE-4107-B1AC-B851E7C7FCE7}" type="presOf" srcId="{D18F9053-1918-4C8D-B285-E39604BEBEFD}" destId="{8D295E7F-9F56-4A59-9692-EDEEA417138A}" srcOrd="1" destOrd="0" presId="urn:microsoft.com/office/officeart/2005/8/layout/cycle2"/>
    <dgm:cxn modelId="{D6AD3E6F-18DC-47FA-B28F-5105D10E40B9}" type="presOf" srcId="{0D6DA59F-EEF3-411C-A97A-4D949FE5EA9A}" destId="{C49317D1-14BF-4F48-AFF4-078D32D72938}" srcOrd="1" destOrd="0" presId="urn:microsoft.com/office/officeart/2005/8/layout/cycle2"/>
    <dgm:cxn modelId="{7F97B956-2540-4B55-9897-0229D5641607}" type="presOf" srcId="{A0CF42FA-4799-4C70-9BD7-8806CEDE908C}" destId="{76BFD622-8F0B-4232-9A89-7E80B835C335}" srcOrd="0" destOrd="0" presId="urn:microsoft.com/office/officeart/2005/8/layout/cycle2"/>
    <dgm:cxn modelId="{5816F48B-E4EF-4CCF-9799-148B3E463D3C}" srcId="{DBDCC7E8-828D-4CDC-897C-97239D2C7408}" destId="{F90087CD-03C9-439F-85A9-F003E9254F67}" srcOrd="1" destOrd="0" parTransId="{01A2971F-ECFE-4D6B-9EA9-24852D7B63DA}" sibTransId="{3EDF2708-5D28-4626-94B7-C70734EDB450}"/>
    <dgm:cxn modelId="{82C5FC96-87DF-466D-8EFF-C65D97554645}" type="presOf" srcId="{6BB37DDE-12EB-42E4-83D0-F55E3A1F9C19}" destId="{12B3AE42-7AD3-46AC-9B2F-85AAD7CAD12C}" srcOrd="0" destOrd="0" presId="urn:microsoft.com/office/officeart/2005/8/layout/cycle2"/>
    <dgm:cxn modelId="{1BBFDD99-90B9-4532-B02C-E9D527BF9A3D}" type="presOf" srcId="{A0CF42FA-4799-4C70-9BD7-8806CEDE908C}" destId="{5E519FB6-03B9-4162-A1CB-439BAF626062}" srcOrd="1" destOrd="0" presId="urn:microsoft.com/office/officeart/2005/8/layout/cycle2"/>
    <dgm:cxn modelId="{F942D1A5-70F8-43FF-9F91-3CA56480B204}" type="presOf" srcId="{F90087CD-03C9-439F-85A9-F003E9254F67}" destId="{A9082584-1F21-4713-B5CF-0907F4C0A00F}" srcOrd="0" destOrd="0" presId="urn:microsoft.com/office/officeart/2005/8/layout/cycle2"/>
    <dgm:cxn modelId="{7CED57B3-08F7-4052-92C2-EC300A79F218}" type="presOf" srcId="{3EDF2708-5D28-4626-94B7-C70734EDB450}" destId="{B00BC5F3-94F2-40F9-8A4C-645B70BA446A}" srcOrd="1" destOrd="0" presId="urn:microsoft.com/office/officeart/2005/8/layout/cycle2"/>
    <dgm:cxn modelId="{944DC0BB-4E71-4F87-8612-DEDDFECE4718}" type="presOf" srcId="{82B38468-4666-443A-AD8A-1085E3DB80EB}" destId="{76D3DD46-3066-4019-8A48-9F3E4A15249F}" srcOrd="0" destOrd="0" presId="urn:microsoft.com/office/officeart/2005/8/layout/cycle2"/>
    <dgm:cxn modelId="{462224D7-BA66-4208-A40E-E36F36995406}" type="presOf" srcId="{D18F9053-1918-4C8D-B285-E39604BEBEFD}" destId="{3F1CCA57-5636-4F31-8FB5-DC626F2D0499}" srcOrd="0" destOrd="0" presId="urn:microsoft.com/office/officeart/2005/8/layout/cycle2"/>
    <dgm:cxn modelId="{8E737FE7-A84A-4C88-A0B4-99BDE1774C68}" srcId="{DBDCC7E8-828D-4CDC-897C-97239D2C7408}" destId="{C56FADA4-6234-4820-9C40-6750657C5701}" srcOrd="2" destOrd="0" parTransId="{E093B620-BAE3-4257-8404-7410CECB3275}" sibTransId="{A0CF42FA-4799-4C70-9BD7-8806CEDE908C}"/>
    <dgm:cxn modelId="{2BBC80E7-AF64-447C-8A27-3B9172ECA468}" type="presOf" srcId="{C51FDA84-ED82-4AA7-BAF0-6524F6BF6DE8}" destId="{4D6CB278-71CF-437A-BF07-E9BC6FCAE59F}" srcOrd="0" destOrd="0" presId="urn:microsoft.com/office/officeart/2005/8/layout/cycle2"/>
    <dgm:cxn modelId="{9806FFED-6921-4CED-BF7A-59EDF2942BA1}" srcId="{DBDCC7E8-828D-4CDC-897C-97239D2C7408}" destId="{82B38468-4666-443A-AD8A-1085E3DB80EB}" srcOrd="4" destOrd="0" parTransId="{D88990BA-F30E-4457-9211-356B93762338}" sibTransId="{0D6DA59F-EEF3-411C-A97A-4D949FE5EA9A}"/>
    <dgm:cxn modelId="{651707FD-B7F4-4C4C-A495-0F172BE37821}" type="presOf" srcId="{EBC64D1A-AD57-487D-91F7-A243522BC245}" destId="{C8C0DE8D-2E24-4F7F-B43B-FB5A5E05DD33}" srcOrd="0" destOrd="0" presId="urn:microsoft.com/office/officeart/2005/8/layout/cycle2"/>
    <dgm:cxn modelId="{CBF0C1FD-39B0-49B2-B286-7E25AB5A1025}" srcId="{DBDCC7E8-828D-4CDC-897C-97239D2C7408}" destId="{6BB37DDE-12EB-42E4-83D0-F55E3A1F9C19}" srcOrd="5" destOrd="0" parTransId="{AD8876EC-9493-4A92-AC09-A6D27A54A53C}" sibTransId="{C51FDA84-ED82-4AA7-BAF0-6524F6BF6DE8}"/>
    <dgm:cxn modelId="{438ED767-36A2-4D00-807D-81639693FA55}" type="presParOf" srcId="{3DF83CE0-56E8-48E0-BC3C-955479066929}" destId="{E95A9DB6-2F18-46C6-9BDF-CCBFC396B8A2}" srcOrd="0" destOrd="0" presId="urn:microsoft.com/office/officeart/2005/8/layout/cycle2"/>
    <dgm:cxn modelId="{C49F9F15-CA57-4717-8089-446EE6D75C98}" type="presParOf" srcId="{3DF83CE0-56E8-48E0-BC3C-955479066929}" destId="{3F1CCA57-5636-4F31-8FB5-DC626F2D0499}" srcOrd="1" destOrd="0" presId="urn:microsoft.com/office/officeart/2005/8/layout/cycle2"/>
    <dgm:cxn modelId="{66F906EE-631B-4295-8AC6-BE75A647B6D4}" type="presParOf" srcId="{3F1CCA57-5636-4F31-8FB5-DC626F2D0499}" destId="{8D295E7F-9F56-4A59-9692-EDEEA417138A}" srcOrd="0" destOrd="0" presId="urn:microsoft.com/office/officeart/2005/8/layout/cycle2"/>
    <dgm:cxn modelId="{96ED4F7D-3DD9-4447-95C9-CC9FF41BC96D}" type="presParOf" srcId="{3DF83CE0-56E8-48E0-BC3C-955479066929}" destId="{A9082584-1F21-4713-B5CF-0907F4C0A00F}" srcOrd="2" destOrd="0" presId="urn:microsoft.com/office/officeart/2005/8/layout/cycle2"/>
    <dgm:cxn modelId="{77AD29DA-F4C7-4822-AEF5-23417D3F51E0}" type="presParOf" srcId="{3DF83CE0-56E8-48E0-BC3C-955479066929}" destId="{AC0E5C8F-B578-4B0E-8428-6878211A7D69}" srcOrd="3" destOrd="0" presId="urn:microsoft.com/office/officeart/2005/8/layout/cycle2"/>
    <dgm:cxn modelId="{39586D75-354E-4624-85CA-F806388F5E51}" type="presParOf" srcId="{AC0E5C8F-B578-4B0E-8428-6878211A7D69}" destId="{B00BC5F3-94F2-40F9-8A4C-645B70BA446A}" srcOrd="0" destOrd="0" presId="urn:microsoft.com/office/officeart/2005/8/layout/cycle2"/>
    <dgm:cxn modelId="{C5B17FEB-AFD3-4BC7-964D-2B68505515E5}" type="presParOf" srcId="{3DF83CE0-56E8-48E0-BC3C-955479066929}" destId="{083E9E33-2217-4387-826F-05D747206894}" srcOrd="4" destOrd="0" presId="urn:microsoft.com/office/officeart/2005/8/layout/cycle2"/>
    <dgm:cxn modelId="{2885C595-FAFB-49AD-A7EB-14C43A6D0DBC}" type="presParOf" srcId="{3DF83CE0-56E8-48E0-BC3C-955479066929}" destId="{76BFD622-8F0B-4232-9A89-7E80B835C335}" srcOrd="5" destOrd="0" presId="urn:microsoft.com/office/officeart/2005/8/layout/cycle2"/>
    <dgm:cxn modelId="{E2C2996B-682E-496F-840B-78B0D0811595}" type="presParOf" srcId="{76BFD622-8F0B-4232-9A89-7E80B835C335}" destId="{5E519FB6-03B9-4162-A1CB-439BAF626062}" srcOrd="0" destOrd="0" presId="urn:microsoft.com/office/officeart/2005/8/layout/cycle2"/>
    <dgm:cxn modelId="{16BDDB27-ECE8-4344-8228-17363BEF5B6E}" type="presParOf" srcId="{3DF83CE0-56E8-48E0-BC3C-955479066929}" destId="{C8C0DE8D-2E24-4F7F-B43B-FB5A5E05DD33}" srcOrd="6" destOrd="0" presId="urn:microsoft.com/office/officeart/2005/8/layout/cycle2"/>
    <dgm:cxn modelId="{7853AAC3-5FAE-49BF-BB53-A9E7F25E2373}" type="presParOf" srcId="{3DF83CE0-56E8-48E0-BC3C-955479066929}" destId="{B599A926-F1E8-439B-B487-C7F3384D3017}" srcOrd="7" destOrd="0" presId="urn:microsoft.com/office/officeart/2005/8/layout/cycle2"/>
    <dgm:cxn modelId="{0EDDD619-7080-4359-B9E6-F3D9755825A4}" type="presParOf" srcId="{B599A926-F1E8-439B-B487-C7F3384D3017}" destId="{085B4F6A-C835-447B-93AC-BACE45B70DE7}" srcOrd="0" destOrd="0" presId="urn:microsoft.com/office/officeart/2005/8/layout/cycle2"/>
    <dgm:cxn modelId="{87542C7F-5810-4C65-9F38-CFB012066CE0}" type="presParOf" srcId="{3DF83CE0-56E8-48E0-BC3C-955479066929}" destId="{76D3DD46-3066-4019-8A48-9F3E4A15249F}" srcOrd="8" destOrd="0" presId="urn:microsoft.com/office/officeart/2005/8/layout/cycle2"/>
    <dgm:cxn modelId="{37E3B17E-EDE0-4C09-99BD-FA9FD84A7B2D}" type="presParOf" srcId="{3DF83CE0-56E8-48E0-BC3C-955479066929}" destId="{534BAAD9-1190-4E9C-9362-9D7944EDB579}" srcOrd="9" destOrd="0" presId="urn:microsoft.com/office/officeart/2005/8/layout/cycle2"/>
    <dgm:cxn modelId="{82C4AC5A-5214-4324-A93A-7FF3DA91585F}" type="presParOf" srcId="{534BAAD9-1190-4E9C-9362-9D7944EDB579}" destId="{C49317D1-14BF-4F48-AFF4-078D32D72938}" srcOrd="0" destOrd="0" presId="urn:microsoft.com/office/officeart/2005/8/layout/cycle2"/>
    <dgm:cxn modelId="{032A9B56-898D-484B-96A5-10EACC9915AB}" type="presParOf" srcId="{3DF83CE0-56E8-48E0-BC3C-955479066929}" destId="{12B3AE42-7AD3-46AC-9B2F-85AAD7CAD12C}" srcOrd="10" destOrd="0" presId="urn:microsoft.com/office/officeart/2005/8/layout/cycle2"/>
    <dgm:cxn modelId="{2BAFE1D8-C57B-4DAF-A594-A68F5E4BAFC2}" type="presParOf" srcId="{3DF83CE0-56E8-48E0-BC3C-955479066929}" destId="{4D6CB278-71CF-437A-BF07-E9BC6FCAE59F}" srcOrd="11" destOrd="0" presId="urn:microsoft.com/office/officeart/2005/8/layout/cycle2"/>
    <dgm:cxn modelId="{5E44AFE3-173B-46E0-8F35-6F0DF7B17C24}" type="presParOf" srcId="{4D6CB278-71CF-437A-BF07-E9BC6FCAE59F}" destId="{8AB98B6C-E051-42B2-8606-727D1A1E983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A9DB6-2F18-46C6-9BDF-CCBFC396B8A2}">
      <dsp:nvSpPr>
        <dsp:cNvPr id="0" name=""/>
        <dsp:cNvSpPr/>
      </dsp:nvSpPr>
      <dsp:spPr>
        <a:xfrm>
          <a:off x="4714819" y="1093"/>
          <a:ext cx="1085961" cy="10859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rtl="0">
            <a:lnSpc>
              <a:spcPct val="90000"/>
            </a:lnSpc>
            <a:spcBef>
              <a:spcPct val="0"/>
            </a:spcBef>
            <a:spcAft>
              <a:spcPct val="35000"/>
            </a:spcAft>
            <a:buNone/>
          </a:pPr>
          <a:r>
            <a:rPr lang="en-US" sz="700" kern="1200" dirty="0"/>
            <a:t>Ajax calls the Cold Fusion CFC sending parameters as needed</a:t>
          </a:r>
        </a:p>
      </dsp:txBody>
      <dsp:txXfrm>
        <a:off x="4873854" y="160128"/>
        <a:ext cx="767891" cy="767891"/>
      </dsp:txXfrm>
    </dsp:sp>
    <dsp:sp modelId="{3F1CCA57-5636-4F31-8FB5-DC626F2D0499}">
      <dsp:nvSpPr>
        <dsp:cNvPr id="0" name=""/>
        <dsp:cNvSpPr/>
      </dsp:nvSpPr>
      <dsp:spPr>
        <a:xfrm rot="1800000">
          <a:off x="5812620" y="764624"/>
          <a:ext cx="289185" cy="3665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818431" y="816237"/>
        <a:ext cx="202430" cy="219908"/>
      </dsp:txXfrm>
    </dsp:sp>
    <dsp:sp modelId="{A9082584-1F21-4713-B5CF-0907F4C0A00F}">
      <dsp:nvSpPr>
        <dsp:cNvPr id="0" name=""/>
        <dsp:cNvSpPr/>
      </dsp:nvSpPr>
      <dsp:spPr>
        <a:xfrm>
          <a:off x="6127821" y="816890"/>
          <a:ext cx="1085961" cy="10859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rtl="0">
            <a:lnSpc>
              <a:spcPct val="90000"/>
            </a:lnSpc>
            <a:spcBef>
              <a:spcPct val="0"/>
            </a:spcBef>
            <a:spcAft>
              <a:spcPct val="35000"/>
            </a:spcAft>
            <a:buNone/>
          </a:pPr>
          <a:r>
            <a:rPr lang="en-US" sz="700" kern="1200" dirty="0"/>
            <a:t>Cfc calls SQL stored procedure sending parameters as needed</a:t>
          </a:r>
        </a:p>
      </dsp:txBody>
      <dsp:txXfrm>
        <a:off x="6286856" y="975925"/>
        <a:ext cx="767891" cy="767891"/>
      </dsp:txXfrm>
    </dsp:sp>
    <dsp:sp modelId="{AC0E5C8F-B578-4B0E-8428-6878211A7D69}">
      <dsp:nvSpPr>
        <dsp:cNvPr id="0" name=""/>
        <dsp:cNvSpPr/>
      </dsp:nvSpPr>
      <dsp:spPr>
        <a:xfrm rot="5400000">
          <a:off x="6526209" y="1984228"/>
          <a:ext cx="289185" cy="3665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6569587" y="2014153"/>
        <a:ext cx="202430" cy="219908"/>
      </dsp:txXfrm>
    </dsp:sp>
    <dsp:sp modelId="{083E9E33-2217-4387-826F-05D747206894}">
      <dsp:nvSpPr>
        <dsp:cNvPr id="0" name=""/>
        <dsp:cNvSpPr/>
      </dsp:nvSpPr>
      <dsp:spPr>
        <a:xfrm>
          <a:off x="6127821" y="2448485"/>
          <a:ext cx="1085961" cy="10859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rtl="0">
            <a:lnSpc>
              <a:spcPct val="90000"/>
            </a:lnSpc>
            <a:spcBef>
              <a:spcPct val="0"/>
            </a:spcBef>
            <a:spcAft>
              <a:spcPct val="35000"/>
            </a:spcAft>
            <a:buNone/>
          </a:pPr>
          <a:r>
            <a:rPr lang="en-US" sz="700" kern="1200" dirty="0"/>
            <a:t>SQL Stored Procedure processes function based on parameters supplied by the CFC</a:t>
          </a:r>
        </a:p>
      </dsp:txBody>
      <dsp:txXfrm>
        <a:off x="6286856" y="2607520"/>
        <a:ext cx="767891" cy="767891"/>
      </dsp:txXfrm>
    </dsp:sp>
    <dsp:sp modelId="{76BFD622-8F0B-4232-9A89-7E80B835C335}">
      <dsp:nvSpPr>
        <dsp:cNvPr id="0" name=""/>
        <dsp:cNvSpPr/>
      </dsp:nvSpPr>
      <dsp:spPr>
        <a:xfrm rot="9000000">
          <a:off x="5826796" y="3212016"/>
          <a:ext cx="289185" cy="3665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5907740" y="3263629"/>
        <a:ext cx="202430" cy="219908"/>
      </dsp:txXfrm>
    </dsp:sp>
    <dsp:sp modelId="{C8C0DE8D-2E24-4F7F-B43B-FB5A5E05DD33}">
      <dsp:nvSpPr>
        <dsp:cNvPr id="0" name=""/>
        <dsp:cNvSpPr/>
      </dsp:nvSpPr>
      <dsp:spPr>
        <a:xfrm>
          <a:off x="4714819" y="3264282"/>
          <a:ext cx="1085961" cy="10859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rtl="0">
            <a:lnSpc>
              <a:spcPct val="90000"/>
            </a:lnSpc>
            <a:spcBef>
              <a:spcPct val="0"/>
            </a:spcBef>
            <a:spcAft>
              <a:spcPct val="35000"/>
            </a:spcAft>
            <a:buNone/>
          </a:pPr>
          <a:r>
            <a:rPr lang="en-US" sz="700" kern="1200" dirty="0"/>
            <a:t>SQL returns the data to the CFC</a:t>
          </a:r>
        </a:p>
      </dsp:txBody>
      <dsp:txXfrm>
        <a:off x="4873854" y="3423317"/>
        <a:ext cx="767891" cy="767891"/>
      </dsp:txXfrm>
    </dsp:sp>
    <dsp:sp modelId="{B599A926-F1E8-439B-B487-C7F3384D3017}">
      <dsp:nvSpPr>
        <dsp:cNvPr id="0" name=""/>
        <dsp:cNvSpPr/>
      </dsp:nvSpPr>
      <dsp:spPr>
        <a:xfrm rot="12600000">
          <a:off x="4413794" y="3220201"/>
          <a:ext cx="289185" cy="3665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4494738" y="3315192"/>
        <a:ext cx="202430" cy="219908"/>
      </dsp:txXfrm>
    </dsp:sp>
    <dsp:sp modelId="{76D3DD46-3066-4019-8A48-9F3E4A15249F}">
      <dsp:nvSpPr>
        <dsp:cNvPr id="0" name=""/>
        <dsp:cNvSpPr/>
      </dsp:nvSpPr>
      <dsp:spPr>
        <a:xfrm>
          <a:off x="3301816" y="2448485"/>
          <a:ext cx="1085961" cy="10859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rtl="0">
            <a:lnSpc>
              <a:spcPct val="90000"/>
            </a:lnSpc>
            <a:spcBef>
              <a:spcPct val="0"/>
            </a:spcBef>
            <a:spcAft>
              <a:spcPct val="35000"/>
            </a:spcAft>
            <a:buNone/>
          </a:pPr>
          <a:r>
            <a:rPr lang="en-US" sz="700" kern="1200" dirty="0"/>
            <a:t>CFC processes data and returns data to the AJAX call</a:t>
          </a:r>
        </a:p>
      </dsp:txBody>
      <dsp:txXfrm>
        <a:off x="3460851" y="2607520"/>
        <a:ext cx="767891" cy="767891"/>
      </dsp:txXfrm>
    </dsp:sp>
    <dsp:sp modelId="{534BAAD9-1190-4E9C-9362-9D7944EDB579}">
      <dsp:nvSpPr>
        <dsp:cNvPr id="0" name=""/>
        <dsp:cNvSpPr/>
      </dsp:nvSpPr>
      <dsp:spPr>
        <a:xfrm rot="16200000">
          <a:off x="3700204" y="2000597"/>
          <a:ext cx="289185" cy="3665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743582" y="2117277"/>
        <a:ext cx="202430" cy="219908"/>
      </dsp:txXfrm>
    </dsp:sp>
    <dsp:sp modelId="{12B3AE42-7AD3-46AC-9B2F-85AAD7CAD12C}">
      <dsp:nvSpPr>
        <dsp:cNvPr id="0" name=""/>
        <dsp:cNvSpPr/>
      </dsp:nvSpPr>
      <dsp:spPr>
        <a:xfrm>
          <a:off x="3301816" y="816890"/>
          <a:ext cx="1085961" cy="10859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rtl="0">
            <a:lnSpc>
              <a:spcPct val="90000"/>
            </a:lnSpc>
            <a:spcBef>
              <a:spcPct val="0"/>
            </a:spcBef>
            <a:spcAft>
              <a:spcPct val="35000"/>
            </a:spcAft>
            <a:buNone/>
          </a:pPr>
          <a:r>
            <a:rPr lang="en-US" sz="700" kern="1200" dirty="0"/>
            <a:t>AJAX events are processed based on the data returned and makes additional calls if needed</a:t>
          </a:r>
        </a:p>
      </dsp:txBody>
      <dsp:txXfrm>
        <a:off x="3460851" y="975925"/>
        <a:ext cx="767891" cy="767891"/>
      </dsp:txXfrm>
    </dsp:sp>
    <dsp:sp modelId="{4D6CB278-71CF-437A-BF07-E9BC6FCAE59F}">
      <dsp:nvSpPr>
        <dsp:cNvPr id="0" name=""/>
        <dsp:cNvSpPr/>
      </dsp:nvSpPr>
      <dsp:spPr>
        <a:xfrm rot="19800000">
          <a:off x="4399618" y="772809"/>
          <a:ext cx="289185" cy="3665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405429" y="867800"/>
        <a:ext cx="202430" cy="21990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E786B4-C3E9-4D7E-B73D-A2CF40A48820}" type="datetimeFigureOut">
              <a:rPr lang="en-US" smtClean="0"/>
              <a:t>4/11/2018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2851B0-E1FA-43A7-AAF3-36A72AC42009}" type="slidenum">
              <a:rPr lang="en-US" smtClean="0"/>
              <a:t>‹#›</a:t>
            </a:fld>
            <a:endParaRPr lang="en-US"/>
          </a:p>
        </p:txBody>
      </p:sp>
    </p:spTree>
    <p:extLst>
      <p:ext uri="{BB962C8B-B14F-4D97-AF65-F5344CB8AC3E}">
        <p14:creationId xmlns:p14="http://schemas.microsoft.com/office/powerpoint/2010/main" val="2765560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archwinit.techtarget.com/definition/Microsoft" TargetMode="External"/><Relationship Id="rId13" Type="http://schemas.openxmlformats.org/officeDocument/2006/relationships/hyperlink" Target="http://searchcio-midmarket.techtarget.com/definition/plug-in" TargetMode="External"/><Relationship Id="rId3" Type="http://schemas.openxmlformats.org/officeDocument/2006/relationships/hyperlink" Target="http://searchsoa.techtarget.com/definition/JavaScript" TargetMode="External"/><Relationship Id="rId7" Type="http://schemas.openxmlformats.org/officeDocument/2006/relationships/hyperlink" Target="http://searchwindevelopment.techtarget.com/definition/Document-Object-Model" TargetMode="External"/><Relationship Id="rId12" Type="http://schemas.openxmlformats.org/officeDocument/2006/relationships/hyperlink" Target="http://searchcio-midmarket.techtarget.com/definition/real-time"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archsoa.techtarget.com/definition/cascading-style-sheet-CSS" TargetMode="External"/><Relationship Id="rId11" Type="http://schemas.openxmlformats.org/officeDocument/2006/relationships/hyperlink" Target="http://searchcio-midmarket.techtarget.com/definition/Google" TargetMode="External"/><Relationship Id="rId5" Type="http://schemas.openxmlformats.org/officeDocument/2006/relationships/hyperlink" Target="http://searchsoa.techtarget.com/definition/XML" TargetMode="External"/><Relationship Id="rId15" Type="http://schemas.openxmlformats.org/officeDocument/2006/relationships/hyperlink" Target="http://whatis.techtarget.com/definition/engine" TargetMode="External"/><Relationship Id="rId10" Type="http://schemas.openxmlformats.org/officeDocument/2006/relationships/hyperlink" Target="http://searchwindevelopment.techtarget.com/definition/HTTP" TargetMode="External"/><Relationship Id="rId4" Type="http://schemas.openxmlformats.org/officeDocument/2006/relationships/hyperlink" Target="http://searchsoa.techtarget.com/definition/dynamic-HTML" TargetMode="External"/><Relationship Id="rId9" Type="http://schemas.openxmlformats.org/officeDocument/2006/relationships/hyperlink" Target="http://searchsoa.techtarget.com/definition/object" TargetMode="External"/><Relationship Id="rId14" Type="http://schemas.openxmlformats.org/officeDocument/2006/relationships/hyperlink" Target="http://searchwindevelopment.techtarget.com/definition/browser"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Ajax (Asynchronous JavaScript and XML) is a method of building interactive applications for the Web that process user requests immediately. Ajax combines several programming tools including </a:t>
            </a:r>
            <a:r>
              <a:rPr lang="en-US" u="sng" dirty="0">
                <a:hlinkClick r:id="rId3"/>
              </a:rPr>
              <a:t>JavaScript</a:t>
            </a:r>
            <a:r>
              <a:rPr lang="en-US" dirty="0"/>
              <a:t>, dynamic HTML (</a:t>
            </a:r>
            <a:r>
              <a:rPr lang="en-US" u="sng" dirty="0">
                <a:hlinkClick r:id="rId4"/>
              </a:rPr>
              <a:t>DHTML</a:t>
            </a:r>
            <a:r>
              <a:rPr lang="en-US" dirty="0"/>
              <a:t>), Extensible Markup Language (</a:t>
            </a:r>
            <a:r>
              <a:rPr lang="en-US" u="sng" dirty="0">
                <a:hlinkClick r:id="rId5"/>
              </a:rPr>
              <a:t>XML</a:t>
            </a:r>
            <a:r>
              <a:rPr lang="en-US" dirty="0"/>
              <a:t>), cascading style sheets (</a:t>
            </a:r>
            <a:r>
              <a:rPr lang="en-US" u="sng" dirty="0">
                <a:hlinkClick r:id="rId6"/>
              </a:rPr>
              <a:t>CSS</a:t>
            </a:r>
            <a:r>
              <a:rPr lang="en-US" dirty="0"/>
              <a:t>), the Document Object Model (</a:t>
            </a:r>
            <a:r>
              <a:rPr lang="en-US" u="sng" dirty="0">
                <a:hlinkClick r:id="rId7"/>
              </a:rPr>
              <a:t>DOM</a:t>
            </a:r>
            <a:r>
              <a:rPr lang="en-US" dirty="0"/>
              <a:t>), and the </a:t>
            </a:r>
            <a:r>
              <a:rPr lang="en-US" u="sng" dirty="0">
                <a:hlinkClick r:id="rId8"/>
              </a:rPr>
              <a:t>Microsoft</a:t>
            </a:r>
            <a:r>
              <a:rPr lang="en-US" dirty="0"/>
              <a:t> </a:t>
            </a:r>
            <a:r>
              <a:rPr lang="en-US" u="sng" dirty="0">
                <a:hlinkClick r:id="rId9"/>
              </a:rPr>
              <a:t>object</a:t>
            </a:r>
            <a:r>
              <a:rPr lang="en-US" dirty="0"/>
              <a:t>, </a:t>
            </a:r>
            <a:r>
              <a:rPr lang="en-US" dirty="0" err="1"/>
              <a:t>XMLHttpRequest</a:t>
            </a:r>
            <a:r>
              <a:rPr lang="en-US" dirty="0"/>
              <a:t>.</a:t>
            </a:r>
          </a:p>
          <a:p>
            <a:pPr marL="0" indent="0">
              <a:buNone/>
            </a:pPr>
            <a:r>
              <a:rPr lang="en-US" dirty="0"/>
              <a:t>Ajax allows content on Web pages to update immediately when a user performs an action, unlike an </a:t>
            </a:r>
            <a:r>
              <a:rPr lang="en-US" u="sng" dirty="0">
                <a:hlinkClick r:id="rId10"/>
              </a:rPr>
              <a:t>HTTP</a:t>
            </a:r>
            <a:r>
              <a:rPr lang="en-US" dirty="0"/>
              <a:t> request, during which users must wait for a whole new page to load. For example, a weather forecasting site could display local conditions on one side of the page without delay after a user types in a zip code.</a:t>
            </a:r>
          </a:p>
          <a:p>
            <a:pPr marL="0" indent="0">
              <a:buNone/>
            </a:pPr>
            <a:r>
              <a:rPr lang="en-US" u="sng" dirty="0">
                <a:hlinkClick r:id="rId11"/>
              </a:rPr>
              <a:t>Google</a:t>
            </a:r>
            <a:r>
              <a:rPr lang="en-US" dirty="0"/>
              <a:t> Maps is one well-known application that uses Ajax. The interface allows the user to change views and manipulate the map in </a:t>
            </a:r>
            <a:r>
              <a:rPr lang="en-US" u="sng" dirty="0">
                <a:hlinkClick r:id="rId12"/>
              </a:rPr>
              <a:t>real time</a:t>
            </a:r>
            <a:r>
              <a:rPr lang="en-US" dirty="0"/>
              <a:t>. Ajax applications do not require installation of a </a:t>
            </a:r>
            <a:r>
              <a:rPr lang="en-US" u="sng" dirty="0">
                <a:hlinkClick r:id="rId13"/>
              </a:rPr>
              <a:t>plug-in</a:t>
            </a:r>
            <a:r>
              <a:rPr lang="en-US" dirty="0"/>
              <a:t>, but work directly with a </a:t>
            </a:r>
            <a:r>
              <a:rPr lang="en-US" u="sng" dirty="0">
                <a:hlinkClick r:id="rId14"/>
              </a:rPr>
              <a:t>Web browser</a:t>
            </a:r>
            <a:r>
              <a:rPr lang="en-US" dirty="0"/>
              <a:t>. Because of the technique's reliance on </a:t>
            </a:r>
            <a:r>
              <a:rPr lang="en-US" dirty="0" err="1"/>
              <a:t>XMLHttpRequest</a:t>
            </a:r>
            <a:r>
              <a:rPr lang="en-US" dirty="0"/>
              <a:t>, early applications worked only with Microsoft's Internet Explorer browser, but most other browsers now support Ajax.</a:t>
            </a:r>
          </a:p>
          <a:p>
            <a:pPr marL="0" indent="0">
              <a:buNone/>
            </a:pPr>
            <a:r>
              <a:rPr lang="en-US" dirty="0"/>
              <a:t>Applications created with Ajax use an </a:t>
            </a:r>
            <a:r>
              <a:rPr lang="en-US" u="sng" dirty="0" err="1">
                <a:hlinkClick r:id="rId15"/>
              </a:rPr>
              <a:t>engine</a:t>
            </a:r>
            <a:r>
              <a:rPr lang="en-US" dirty="0" err="1"/>
              <a:t>that</a:t>
            </a:r>
            <a:r>
              <a:rPr lang="en-US" dirty="0"/>
              <a:t> acts as an intermediary between a user's browser and the server from which it is requesting information. Instead of loading a traditional Web page, the user's browser loads the Ajax engine, which displays the page the user sees. The engine continues to run in the background, using JavaScript to communicate with the Web browser. User input or clicking on the page sends a JavaScript call to the Ajax engine, which can respond instantly in many cases. If the engine needs additional data, it requests it from the server, usually using XML, while it is simultaneously updating the page.</a:t>
            </a:r>
          </a:p>
          <a:p>
            <a:pPr marL="0" indent="0">
              <a:buNone/>
            </a:pPr>
            <a:r>
              <a:rPr lang="en-US" dirty="0"/>
              <a:t>Ajax is not a proprietary technology or a packaged product. Web developers have been using JavaScript and XML in combination for several years. Jesse James Garrett of the consultancy firm Adaptive Path is credited with coining the name "Ajax" as a shorthand way to refer to the specific technologies involved in a current approach.</a:t>
            </a:r>
          </a:p>
          <a:p>
            <a:pPr marL="0" indent="0">
              <a:buNone/>
            </a:pPr>
            <a:r>
              <a:rPr lang="en-US" dirty="0"/>
              <a:t> </a:t>
            </a:r>
          </a:p>
          <a:p>
            <a:endParaRPr lang="en-US" dirty="0"/>
          </a:p>
        </p:txBody>
      </p:sp>
      <p:sp>
        <p:nvSpPr>
          <p:cNvPr id="4" name="Slide Number Placeholder 3"/>
          <p:cNvSpPr>
            <a:spLocks noGrp="1"/>
          </p:cNvSpPr>
          <p:nvPr>
            <p:ph type="sldNum" sz="quarter" idx="10"/>
          </p:nvPr>
        </p:nvSpPr>
        <p:spPr/>
        <p:txBody>
          <a:bodyPr/>
          <a:lstStyle/>
          <a:p>
            <a:fld id="{072851B0-E1FA-43A7-AAF3-36A72AC42009}" type="slidenum">
              <a:rPr lang="en-US" smtClean="0"/>
              <a:t>6</a:t>
            </a:fld>
            <a:endParaRPr lang="en-US"/>
          </a:p>
        </p:txBody>
      </p:sp>
    </p:spTree>
    <p:extLst>
      <p:ext uri="{BB962C8B-B14F-4D97-AF65-F5344CB8AC3E}">
        <p14:creationId xmlns:p14="http://schemas.microsoft.com/office/powerpoint/2010/main" val="2925521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post since does not cache</a:t>
            </a:r>
          </a:p>
        </p:txBody>
      </p:sp>
      <p:sp>
        <p:nvSpPr>
          <p:cNvPr id="4" name="Slide Number Placeholder 3"/>
          <p:cNvSpPr>
            <a:spLocks noGrp="1"/>
          </p:cNvSpPr>
          <p:nvPr>
            <p:ph type="sldNum" sz="quarter" idx="10"/>
          </p:nvPr>
        </p:nvSpPr>
        <p:spPr/>
        <p:txBody>
          <a:bodyPr/>
          <a:lstStyle/>
          <a:p>
            <a:fld id="{072851B0-E1FA-43A7-AAF3-36A72AC42009}" type="slidenum">
              <a:rPr lang="en-US" smtClean="0"/>
              <a:t>12</a:t>
            </a:fld>
            <a:endParaRPr lang="en-US"/>
          </a:p>
        </p:txBody>
      </p:sp>
    </p:spTree>
    <p:extLst>
      <p:ext uri="{BB962C8B-B14F-4D97-AF65-F5344CB8AC3E}">
        <p14:creationId xmlns:p14="http://schemas.microsoft.com/office/powerpoint/2010/main" val="1914179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a:t>
            </a:r>
            <a:r>
              <a:rPr lang="en-US" baseline="0" dirty="0"/>
              <a:t> = remote is critical for web apps, </a:t>
            </a:r>
            <a:r>
              <a:rPr lang="en-US" baseline="0" dirty="0" err="1"/>
              <a:t>Returntype</a:t>
            </a:r>
            <a:r>
              <a:rPr lang="en-US" baseline="0" dirty="0"/>
              <a:t> = any, </a:t>
            </a:r>
            <a:r>
              <a:rPr lang="en-US" baseline="0" dirty="0" err="1"/>
              <a:t>Returntype</a:t>
            </a:r>
            <a:r>
              <a:rPr lang="en-US" baseline="0" dirty="0"/>
              <a:t> = </a:t>
            </a:r>
            <a:r>
              <a:rPr lang="en-US" baseline="0" dirty="0" err="1"/>
              <a:t>json</a:t>
            </a:r>
            <a:r>
              <a:rPr lang="en-US" baseline="0" dirty="0"/>
              <a:t>, used in conjunction with </a:t>
            </a:r>
            <a:r>
              <a:rPr lang="en-US" baseline="0" dirty="0" err="1"/>
              <a:t>serializeJSON</a:t>
            </a:r>
            <a:r>
              <a:rPr lang="en-US" baseline="0" dirty="0"/>
              <a:t> in a </a:t>
            </a:r>
            <a:r>
              <a:rPr lang="en-US" baseline="0" dirty="0" err="1"/>
              <a:t>struct</a:t>
            </a:r>
            <a:r>
              <a:rPr lang="en-US" baseline="0" dirty="0"/>
              <a:t>, </a:t>
            </a:r>
            <a:r>
              <a:rPr lang="en-US" baseline="0" dirty="0" err="1"/>
              <a:t>queryparam</a:t>
            </a:r>
            <a:endParaRPr lang="en-US" dirty="0"/>
          </a:p>
        </p:txBody>
      </p:sp>
      <p:sp>
        <p:nvSpPr>
          <p:cNvPr id="4" name="Slide Number Placeholder 3"/>
          <p:cNvSpPr>
            <a:spLocks noGrp="1"/>
          </p:cNvSpPr>
          <p:nvPr>
            <p:ph type="sldNum" sz="quarter" idx="10"/>
          </p:nvPr>
        </p:nvSpPr>
        <p:spPr/>
        <p:txBody>
          <a:bodyPr/>
          <a:lstStyle/>
          <a:p>
            <a:fld id="{072851B0-E1FA-43A7-AAF3-36A72AC42009}" type="slidenum">
              <a:rPr lang="en-US" smtClean="0"/>
              <a:t>16</a:t>
            </a:fld>
            <a:endParaRPr lang="en-US"/>
          </a:p>
        </p:txBody>
      </p:sp>
    </p:spTree>
    <p:extLst>
      <p:ext uri="{BB962C8B-B14F-4D97-AF65-F5344CB8AC3E}">
        <p14:creationId xmlns:p14="http://schemas.microsoft.com/office/powerpoint/2010/main" val="1107935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50EE-715B-42CC-9B52-8ADF853D0BBC}"/>
              </a:ext>
            </a:extLst>
          </p:cNvPr>
          <p:cNvSpPr>
            <a:spLocks noGrp="1"/>
          </p:cNvSpPr>
          <p:nvPr>
            <p:ph type="ctrTitle" hasCustomPrompt="1"/>
          </p:nvPr>
        </p:nvSpPr>
        <p:spPr>
          <a:xfrm>
            <a:off x="9065443" y="1480008"/>
            <a:ext cx="3126557" cy="1718870"/>
          </a:xfrm>
        </p:spPr>
        <p:txBody>
          <a:bodyPr anchor="b"/>
          <a:lstStyle>
            <a:lvl1pPr algn="ctr">
              <a:defRPr sz="6000">
                <a:latin typeface="Arial Black" panose="020B0A04020102020204" pitchFamily="34" charset="0"/>
              </a:defRPr>
            </a:lvl1pPr>
          </a:lstStyle>
          <a:p>
            <a:r>
              <a:rPr lang="en-US" dirty="0"/>
              <a:t>August 2017</a:t>
            </a:r>
          </a:p>
        </p:txBody>
      </p:sp>
      <p:sp>
        <p:nvSpPr>
          <p:cNvPr id="4" name="Date Placeholder 3">
            <a:extLst>
              <a:ext uri="{FF2B5EF4-FFF2-40B4-BE49-F238E27FC236}">
                <a16:creationId xmlns:a16="http://schemas.microsoft.com/office/drawing/2014/main" id="{F66CE7D2-7124-4EF8-A010-2C222FC1D121}"/>
              </a:ext>
            </a:extLst>
          </p:cNvPr>
          <p:cNvSpPr>
            <a:spLocks noGrp="1"/>
          </p:cNvSpPr>
          <p:nvPr>
            <p:ph type="dt" sz="half" idx="10"/>
          </p:nvPr>
        </p:nvSpPr>
        <p:spPr/>
        <p:txBody>
          <a:bodyPr/>
          <a:lstStyle/>
          <a:p>
            <a:fld id="{2D26BFAE-C710-4A50-A4CF-82D62D897E87}" type="datetimeFigureOut">
              <a:rPr lang="en-US" smtClean="0"/>
              <a:t>4/11/2018</a:t>
            </a:fld>
            <a:endParaRPr lang="en-US"/>
          </a:p>
        </p:txBody>
      </p:sp>
      <p:sp>
        <p:nvSpPr>
          <p:cNvPr id="5" name="Footer Placeholder 4">
            <a:extLst>
              <a:ext uri="{FF2B5EF4-FFF2-40B4-BE49-F238E27FC236}">
                <a16:creationId xmlns:a16="http://schemas.microsoft.com/office/drawing/2014/main" id="{77DA11D6-4EF4-41A6-B7D4-DDA7751AD26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21549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A97B-1FB7-4A64-8963-7813EAB3F9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374873-0C25-4436-B390-B553C99EFBE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A1C15A-7396-4725-8055-4F9A1F5FB304}"/>
              </a:ext>
            </a:extLst>
          </p:cNvPr>
          <p:cNvSpPr>
            <a:spLocks noGrp="1"/>
          </p:cNvSpPr>
          <p:nvPr>
            <p:ph type="dt" sz="half" idx="10"/>
          </p:nvPr>
        </p:nvSpPr>
        <p:spPr/>
        <p:txBody>
          <a:bodyPr/>
          <a:lstStyle/>
          <a:p>
            <a:fld id="{2D26BFAE-C710-4A50-A4CF-82D62D897E87}" type="datetimeFigureOut">
              <a:rPr lang="en-US" smtClean="0"/>
              <a:t>4/11/2018</a:t>
            </a:fld>
            <a:endParaRPr lang="en-US"/>
          </a:p>
        </p:txBody>
      </p:sp>
      <p:sp>
        <p:nvSpPr>
          <p:cNvPr id="5" name="Footer Placeholder 4">
            <a:extLst>
              <a:ext uri="{FF2B5EF4-FFF2-40B4-BE49-F238E27FC236}">
                <a16:creationId xmlns:a16="http://schemas.microsoft.com/office/drawing/2014/main" id="{AD1B3EA8-07BB-421E-8345-73C488275C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C7A36C-8D67-47C3-88CF-62145831F25F}"/>
              </a:ext>
            </a:extLst>
          </p:cNvPr>
          <p:cNvSpPr>
            <a:spLocks noGrp="1"/>
          </p:cNvSpPr>
          <p:nvPr>
            <p:ph type="sldNum" sz="quarter" idx="12"/>
          </p:nvPr>
        </p:nvSpPr>
        <p:spPr/>
        <p:txBody>
          <a:bodyPr/>
          <a:lstStyle/>
          <a:p>
            <a:fld id="{2CB9ED2F-A23D-490B-828B-D47EFD3E3874}" type="slidenum">
              <a:rPr lang="en-US" smtClean="0"/>
              <a:t>‹#›</a:t>
            </a:fld>
            <a:endParaRPr lang="en-US"/>
          </a:p>
        </p:txBody>
      </p:sp>
    </p:spTree>
    <p:extLst>
      <p:ext uri="{BB962C8B-B14F-4D97-AF65-F5344CB8AC3E}">
        <p14:creationId xmlns:p14="http://schemas.microsoft.com/office/powerpoint/2010/main" val="185654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F01615-2CC5-4F3A-9D15-7FF38A36A0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53651A-4319-4817-BDBF-DFFE89C5CFE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C8BF22-D692-44D4-8302-D66EDCC36332}"/>
              </a:ext>
            </a:extLst>
          </p:cNvPr>
          <p:cNvSpPr>
            <a:spLocks noGrp="1"/>
          </p:cNvSpPr>
          <p:nvPr>
            <p:ph type="dt" sz="half" idx="10"/>
          </p:nvPr>
        </p:nvSpPr>
        <p:spPr/>
        <p:txBody>
          <a:bodyPr/>
          <a:lstStyle/>
          <a:p>
            <a:fld id="{2D26BFAE-C710-4A50-A4CF-82D62D897E87}" type="datetimeFigureOut">
              <a:rPr lang="en-US" smtClean="0"/>
              <a:t>4/11/2018</a:t>
            </a:fld>
            <a:endParaRPr lang="en-US"/>
          </a:p>
        </p:txBody>
      </p:sp>
      <p:sp>
        <p:nvSpPr>
          <p:cNvPr id="5" name="Footer Placeholder 4">
            <a:extLst>
              <a:ext uri="{FF2B5EF4-FFF2-40B4-BE49-F238E27FC236}">
                <a16:creationId xmlns:a16="http://schemas.microsoft.com/office/drawing/2014/main" id="{35448608-E52E-4532-9B80-84E67154FB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9E6AF1-AB02-48EF-8382-D49173908A05}"/>
              </a:ext>
            </a:extLst>
          </p:cNvPr>
          <p:cNvSpPr>
            <a:spLocks noGrp="1"/>
          </p:cNvSpPr>
          <p:nvPr>
            <p:ph type="sldNum" sz="quarter" idx="12"/>
          </p:nvPr>
        </p:nvSpPr>
        <p:spPr/>
        <p:txBody>
          <a:bodyPr/>
          <a:lstStyle/>
          <a:p>
            <a:fld id="{2CB9ED2F-A23D-490B-828B-D47EFD3E3874}" type="slidenum">
              <a:rPr lang="en-US" smtClean="0"/>
              <a:t>‹#›</a:t>
            </a:fld>
            <a:endParaRPr lang="en-US"/>
          </a:p>
        </p:txBody>
      </p:sp>
    </p:spTree>
    <p:extLst>
      <p:ext uri="{BB962C8B-B14F-4D97-AF65-F5344CB8AC3E}">
        <p14:creationId xmlns:p14="http://schemas.microsoft.com/office/powerpoint/2010/main" val="115050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340C2-E68D-4EDE-97D0-52B506E7224E}"/>
              </a:ext>
            </a:extLst>
          </p:cNvPr>
          <p:cNvSpPr>
            <a:spLocks noGrp="1"/>
          </p:cNvSpPr>
          <p:nvPr>
            <p:ph type="title"/>
          </p:nvPr>
        </p:nvSpPr>
        <p:spPr>
          <a:xfrm>
            <a:off x="2620652" y="365125"/>
            <a:ext cx="8733148" cy="1325563"/>
          </a:xfrm>
          <a:noFill/>
        </p:spPr>
        <p:txBody>
          <a:bodyPr/>
          <a:lstStyle>
            <a:lvl1pPr>
              <a:defRPr>
                <a:latin typeface="Arial Black" panose="020B0A04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1BF0318-9B5E-4F80-B9B0-78F7D0E736B4}"/>
              </a:ext>
            </a:extLst>
          </p:cNvPr>
          <p:cNvSpPr>
            <a:spLocks noGrp="1"/>
          </p:cNvSpPr>
          <p:nvPr>
            <p:ph idx="1"/>
          </p:nvPr>
        </p:nvSpPr>
        <p:spPr/>
        <p:txBody>
          <a:bodyPr/>
          <a:lstStyle>
            <a:lvl1pPr marL="228600" indent="-228600">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1pPr>
            <a:lvl2pPr marL="685800" indent="-228600">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217ECD-53BC-4C7E-BCB4-50225F065BE4}"/>
              </a:ext>
            </a:extLst>
          </p:cNvPr>
          <p:cNvSpPr>
            <a:spLocks noGrp="1"/>
          </p:cNvSpPr>
          <p:nvPr>
            <p:ph type="dt" sz="half" idx="10"/>
          </p:nvPr>
        </p:nvSpPr>
        <p:spPr/>
        <p:txBody>
          <a:bodyPr/>
          <a:lstStyle/>
          <a:p>
            <a:fld id="{2D26BFAE-C710-4A50-A4CF-82D62D897E87}" type="datetimeFigureOut">
              <a:rPr lang="en-US" smtClean="0"/>
              <a:t>4/11/2018</a:t>
            </a:fld>
            <a:endParaRPr lang="en-US"/>
          </a:p>
        </p:txBody>
      </p:sp>
      <p:sp>
        <p:nvSpPr>
          <p:cNvPr id="5" name="Footer Placeholder 4">
            <a:extLst>
              <a:ext uri="{FF2B5EF4-FFF2-40B4-BE49-F238E27FC236}">
                <a16:creationId xmlns:a16="http://schemas.microsoft.com/office/drawing/2014/main" id="{01A17959-0396-43D6-808A-73E04EDCD7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D6244-A27A-49B1-8454-3491E8603B0A}"/>
              </a:ext>
            </a:extLst>
          </p:cNvPr>
          <p:cNvSpPr>
            <a:spLocks noGrp="1"/>
          </p:cNvSpPr>
          <p:nvPr>
            <p:ph type="sldNum" sz="quarter" idx="12"/>
          </p:nvPr>
        </p:nvSpPr>
        <p:spPr/>
        <p:txBody>
          <a:bodyPr/>
          <a:lstStyle/>
          <a:p>
            <a:fld id="{2CB9ED2F-A23D-490B-828B-D47EFD3E3874}" type="slidenum">
              <a:rPr lang="en-US" smtClean="0"/>
              <a:t>‹#›</a:t>
            </a:fld>
            <a:endParaRPr lang="en-US"/>
          </a:p>
        </p:txBody>
      </p:sp>
      <p:pic>
        <p:nvPicPr>
          <p:cNvPr id="8" name="Picture 7">
            <a:extLst>
              <a:ext uri="{FF2B5EF4-FFF2-40B4-BE49-F238E27FC236}">
                <a16:creationId xmlns:a16="http://schemas.microsoft.com/office/drawing/2014/main" id="{553BD745-F121-47AC-B8EC-074096B6FD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5025" y="131975"/>
            <a:ext cx="1750211" cy="1750211"/>
          </a:xfrm>
          <a:prstGeom prst="rect">
            <a:avLst/>
          </a:prstGeom>
        </p:spPr>
      </p:pic>
    </p:spTree>
    <p:extLst>
      <p:ext uri="{BB962C8B-B14F-4D97-AF65-F5344CB8AC3E}">
        <p14:creationId xmlns:p14="http://schemas.microsoft.com/office/powerpoint/2010/main" val="3988642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C1607-0140-4DD7-8FCA-74EEFD89B0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776AF7-9D89-457F-A303-38CD762E6F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540CB1A-E6E3-4402-861D-BDD5FBEC2637}"/>
              </a:ext>
            </a:extLst>
          </p:cNvPr>
          <p:cNvSpPr>
            <a:spLocks noGrp="1"/>
          </p:cNvSpPr>
          <p:nvPr>
            <p:ph type="dt" sz="half" idx="10"/>
          </p:nvPr>
        </p:nvSpPr>
        <p:spPr/>
        <p:txBody>
          <a:bodyPr/>
          <a:lstStyle/>
          <a:p>
            <a:fld id="{2D26BFAE-C710-4A50-A4CF-82D62D897E87}" type="datetimeFigureOut">
              <a:rPr lang="en-US" smtClean="0"/>
              <a:t>4/11/2018</a:t>
            </a:fld>
            <a:endParaRPr lang="en-US"/>
          </a:p>
        </p:txBody>
      </p:sp>
      <p:sp>
        <p:nvSpPr>
          <p:cNvPr id="5" name="Footer Placeholder 4">
            <a:extLst>
              <a:ext uri="{FF2B5EF4-FFF2-40B4-BE49-F238E27FC236}">
                <a16:creationId xmlns:a16="http://schemas.microsoft.com/office/drawing/2014/main" id="{527C4C78-C02A-40FD-A1C8-4EFED542A0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449484-212B-439C-ADF5-12E72E50215E}"/>
              </a:ext>
            </a:extLst>
          </p:cNvPr>
          <p:cNvSpPr>
            <a:spLocks noGrp="1"/>
          </p:cNvSpPr>
          <p:nvPr>
            <p:ph type="sldNum" sz="quarter" idx="12"/>
          </p:nvPr>
        </p:nvSpPr>
        <p:spPr/>
        <p:txBody>
          <a:bodyPr/>
          <a:lstStyle/>
          <a:p>
            <a:fld id="{2CB9ED2F-A23D-490B-828B-D47EFD3E3874}" type="slidenum">
              <a:rPr lang="en-US" smtClean="0"/>
              <a:t>‹#›</a:t>
            </a:fld>
            <a:endParaRPr lang="en-US"/>
          </a:p>
        </p:txBody>
      </p:sp>
    </p:spTree>
    <p:extLst>
      <p:ext uri="{BB962C8B-B14F-4D97-AF65-F5344CB8AC3E}">
        <p14:creationId xmlns:p14="http://schemas.microsoft.com/office/powerpoint/2010/main" val="402366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5F42E-3775-476D-B62B-ECD4BA6FB5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D62315-B81B-42F9-B069-091400E292D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9B20FC-F044-4A2B-8023-52FC14E52F7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53465E-39ED-4AED-A15E-F5FD80996840}"/>
              </a:ext>
            </a:extLst>
          </p:cNvPr>
          <p:cNvSpPr>
            <a:spLocks noGrp="1"/>
          </p:cNvSpPr>
          <p:nvPr>
            <p:ph type="dt" sz="half" idx="10"/>
          </p:nvPr>
        </p:nvSpPr>
        <p:spPr/>
        <p:txBody>
          <a:bodyPr/>
          <a:lstStyle/>
          <a:p>
            <a:fld id="{2D26BFAE-C710-4A50-A4CF-82D62D897E87}" type="datetimeFigureOut">
              <a:rPr lang="en-US" smtClean="0"/>
              <a:t>4/11/2018</a:t>
            </a:fld>
            <a:endParaRPr lang="en-US"/>
          </a:p>
        </p:txBody>
      </p:sp>
      <p:sp>
        <p:nvSpPr>
          <p:cNvPr id="6" name="Footer Placeholder 5">
            <a:extLst>
              <a:ext uri="{FF2B5EF4-FFF2-40B4-BE49-F238E27FC236}">
                <a16:creationId xmlns:a16="http://schemas.microsoft.com/office/drawing/2014/main" id="{004263D1-2A82-47F3-8475-79BEA05E4B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E65C6D-0AD6-4E7F-BBD4-661EAA0F0A9A}"/>
              </a:ext>
            </a:extLst>
          </p:cNvPr>
          <p:cNvSpPr>
            <a:spLocks noGrp="1"/>
          </p:cNvSpPr>
          <p:nvPr>
            <p:ph type="sldNum" sz="quarter" idx="12"/>
          </p:nvPr>
        </p:nvSpPr>
        <p:spPr/>
        <p:txBody>
          <a:bodyPr/>
          <a:lstStyle/>
          <a:p>
            <a:fld id="{2CB9ED2F-A23D-490B-828B-D47EFD3E3874}" type="slidenum">
              <a:rPr lang="en-US" smtClean="0"/>
              <a:t>‹#›</a:t>
            </a:fld>
            <a:endParaRPr lang="en-US"/>
          </a:p>
        </p:txBody>
      </p:sp>
    </p:spTree>
    <p:extLst>
      <p:ext uri="{BB962C8B-B14F-4D97-AF65-F5344CB8AC3E}">
        <p14:creationId xmlns:p14="http://schemas.microsoft.com/office/powerpoint/2010/main" val="359958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36DC1-331E-41ED-B242-C2F3B1A8C2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3267D5-6FA3-4C06-A8C5-45943C2EA1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1D28E63-BC89-4173-9DC7-30016EAF93E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F4F1E4-0A5C-4EDF-BDD1-35CC799647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7804DC-3F16-4070-AC61-C14D0AE2EB1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2E3BCC-6658-43DC-9723-65A2DE5ACCD2}"/>
              </a:ext>
            </a:extLst>
          </p:cNvPr>
          <p:cNvSpPr>
            <a:spLocks noGrp="1"/>
          </p:cNvSpPr>
          <p:nvPr>
            <p:ph type="dt" sz="half" idx="10"/>
          </p:nvPr>
        </p:nvSpPr>
        <p:spPr/>
        <p:txBody>
          <a:bodyPr/>
          <a:lstStyle/>
          <a:p>
            <a:fld id="{2D26BFAE-C710-4A50-A4CF-82D62D897E87}" type="datetimeFigureOut">
              <a:rPr lang="en-US" smtClean="0"/>
              <a:t>4/11/2018</a:t>
            </a:fld>
            <a:endParaRPr lang="en-US"/>
          </a:p>
        </p:txBody>
      </p:sp>
      <p:sp>
        <p:nvSpPr>
          <p:cNvPr id="8" name="Footer Placeholder 7">
            <a:extLst>
              <a:ext uri="{FF2B5EF4-FFF2-40B4-BE49-F238E27FC236}">
                <a16:creationId xmlns:a16="http://schemas.microsoft.com/office/drawing/2014/main" id="{77162D05-2ED4-4D62-A27A-4D92063D67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9707C2-E19A-4BF9-81C6-81A2A47DE725}"/>
              </a:ext>
            </a:extLst>
          </p:cNvPr>
          <p:cNvSpPr>
            <a:spLocks noGrp="1"/>
          </p:cNvSpPr>
          <p:nvPr>
            <p:ph type="sldNum" sz="quarter" idx="12"/>
          </p:nvPr>
        </p:nvSpPr>
        <p:spPr/>
        <p:txBody>
          <a:bodyPr/>
          <a:lstStyle/>
          <a:p>
            <a:fld id="{2CB9ED2F-A23D-490B-828B-D47EFD3E3874}" type="slidenum">
              <a:rPr lang="en-US" smtClean="0"/>
              <a:t>‹#›</a:t>
            </a:fld>
            <a:endParaRPr lang="en-US"/>
          </a:p>
        </p:txBody>
      </p:sp>
    </p:spTree>
    <p:extLst>
      <p:ext uri="{BB962C8B-B14F-4D97-AF65-F5344CB8AC3E}">
        <p14:creationId xmlns:p14="http://schemas.microsoft.com/office/powerpoint/2010/main" val="131103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472C3-4A30-4098-8BEF-9995DE9866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E96D28-6F61-4838-96B5-42029B8B11EE}"/>
              </a:ext>
            </a:extLst>
          </p:cNvPr>
          <p:cNvSpPr>
            <a:spLocks noGrp="1"/>
          </p:cNvSpPr>
          <p:nvPr>
            <p:ph type="dt" sz="half" idx="10"/>
          </p:nvPr>
        </p:nvSpPr>
        <p:spPr/>
        <p:txBody>
          <a:bodyPr/>
          <a:lstStyle/>
          <a:p>
            <a:fld id="{2D26BFAE-C710-4A50-A4CF-82D62D897E87}" type="datetimeFigureOut">
              <a:rPr lang="en-US" smtClean="0"/>
              <a:t>4/11/2018</a:t>
            </a:fld>
            <a:endParaRPr lang="en-US"/>
          </a:p>
        </p:txBody>
      </p:sp>
      <p:sp>
        <p:nvSpPr>
          <p:cNvPr id="4" name="Footer Placeholder 3">
            <a:extLst>
              <a:ext uri="{FF2B5EF4-FFF2-40B4-BE49-F238E27FC236}">
                <a16:creationId xmlns:a16="http://schemas.microsoft.com/office/drawing/2014/main" id="{06012722-1760-453D-8EBB-A07672731B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6ACE22-C713-49C7-A31A-E7E61C512B72}"/>
              </a:ext>
            </a:extLst>
          </p:cNvPr>
          <p:cNvSpPr>
            <a:spLocks noGrp="1"/>
          </p:cNvSpPr>
          <p:nvPr>
            <p:ph type="sldNum" sz="quarter" idx="12"/>
          </p:nvPr>
        </p:nvSpPr>
        <p:spPr/>
        <p:txBody>
          <a:bodyPr/>
          <a:lstStyle/>
          <a:p>
            <a:fld id="{2CB9ED2F-A23D-490B-828B-D47EFD3E3874}" type="slidenum">
              <a:rPr lang="en-US" smtClean="0"/>
              <a:t>‹#›</a:t>
            </a:fld>
            <a:endParaRPr lang="en-US"/>
          </a:p>
        </p:txBody>
      </p:sp>
    </p:spTree>
    <p:extLst>
      <p:ext uri="{BB962C8B-B14F-4D97-AF65-F5344CB8AC3E}">
        <p14:creationId xmlns:p14="http://schemas.microsoft.com/office/powerpoint/2010/main" val="1227318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B4AB69-B871-4FC1-8BB1-2C1A499C14FA}"/>
              </a:ext>
            </a:extLst>
          </p:cNvPr>
          <p:cNvSpPr>
            <a:spLocks noGrp="1"/>
          </p:cNvSpPr>
          <p:nvPr>
            <p:ph type="dt" sz="half" idx="10"/>
          </p:nvPr>
        </p:nvSpPr>
        <p:spPr/>
        <p:txBody>
          <a:bodyPr/>
          <a:lstStyle/>
          <a:p>
            <a:fld id="{2D26BFAE-C710-4A50-A4CF-82D62D897E87}" type="datetimeFigureOut">
              <a:rPr lang="en-US" smtClean="0"/>
              <a:t>4/11/2018</a:t>
            </a:fld>
            <a:endParaRPr lang="en-US"/>
          </a:p>
        </p:txBody>
      </p:sp>
      <p:sp>
        <p:nvSpPr>
          <p:cNvPr id="3" name="Footer Placeholder 2">
            <a:extLst>
              <a:ext uri="{FF2B5EF4-FFF2-40B4-BE49-F238E27FC236}">
                <a16:creationId xmlns:a16="http://schemas.microsoft.com/office/drawing/2014/main" id="{B134CFAC-1AC8-4888-9219-5DA7628F76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886A84-F025-472B-B680-59357C9665E5}"/>
              </a:ext>
            </a:extLst>
          </p:cNvPr>
          <p:cNvSpPr>
            <a:spLocks noGrp="1"/>
          </p:cNvSpPr>
          <p:nvPr>
            <p:ph type="sldNum" sz="quarter" idx="12"/>
          </p:nvPr>
        </p:nvSpPr>
        <p:spPr/>
        <p:txBody>
          <a:bodyPr/>
          <a:lstStyle/>
          <a:p>
            <a:fld id="{2CB9ED2F-A23D-490B-828B-D47EFD3E3874}" type="slidenum">
              <a:rPr lang="en-US" smtClean="0"/>
              <a:t>‹#›</a:t>
            </a:fld>
            <a:endParaRPr lang="en-US"/>
          </a:p>
        </p:txBody>
      </p:sp>
    </p:spTree>
    <p:extLst>
      <p:ext uri="{BB962C8B-B14F-4D97-AF65-F5344CB8AC3E}">
        <p14:creationId xmlns:p14="http://schemas.microsoft.com/office/powerpoint/2010/main" val="333739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2C076-57FB-44F0-AD5D-B0C683A1A6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8FF51F-84F3-494A-B4A0-8EBA9062C8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B7FAF4-8B36-473C-93C4-3E880DC69C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1242B8-68BA-40E7-8486-74F501602468}"/>
              </a:ext>
            </a:extLst>
          </p:cNvPr>
          <p:cNvSpPr>
            <a:spLocks noGrp="1"/>
          </p:cNvSpPr>
          <p:nvPr>
            <p:ph type="dt" sz="half" idx="10"/>
          </p:nvPr>
        </p:nvSpPr>
        <p:spPr/>
        <p:txBody>
          <a:bodyPr/>
          <a:lstStyle/>
          <a:p>
            <a:fld id="{2D26BFAE-C710-4A50-A4CF-82D62D897E87}" type="datetimeFigureOut">
              <a:rPr lang="en-US" smtClean="0"/>
              <a:t>4/11/2018</a:t>
            </a:fld>
            <a:endParaRPr lang="en-US"/>
          </a:p>
        </p:txBody>
      </p:sp>
      <p:sp>
        <p:nvSpPr>
          <p:cNvPr id="6" name="Footer Placeholder 5">
            <a:extLst>
              <a:ext uri="{FF2B5EF4-FFF2-40B4-BE49-F238E27FC236}">
                <a16:creationId xmlns:a16="http://schemas.microsoft.com/office/drawing/2014/main" id="{6629046A-6576-44A0-BE00-DCBDD6ADB8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D4FABA-456B-4D41-9FCE-1236393EC9DF}"/>
              </a:ext>
            </a:extLst>
          </p:cNvPr>
          <p:cNvSpPr>
            <a:spLocks noGrp="1"/>
          </p:cNvSpPr>
          <p:nvPr>
            <p:ph type="sldNum" sz="quarter" idx="12"/>
          </p:nvPr>
        </p:nvSpPr>
        <p:spPr/>
        <p:txBody>
          <a:bodyPr/>
          <a:lstStyle/>
          <a:p>
            <a:fld id="{2CB9ED2F-A23D-490B-828B-D47EFD3E3874}" type="slidenum">
              <a:rPr lang="en-US" smtClean="0"/>
              <a:t>‹#›</a:t>
            </a:fld>
            <a:endParaRPr lang="en-US"/>
          </a:p>
        </p:txBody>
      </p:sp>
    </p:spTree>
    <p:extLst>
      <p:ext uri="{BB962C8B-B14F-4D97-AF65-F5344CB8AC3E}">
        <p14:creationId xmlns:p14="http://schemas.microsoft.com/office/powerpoint/2010/main" val="335538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1B8A9-2551-411A-8893-5606E6233D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C40249-C2C7-4ECE-B7AB-67F2D6F42B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A61DEE-72C3-455E-8743-7E684204C9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DC17426-0364-48E6-B375-8F02BAFFEEEA}"/>
              </a:ext>
            </a:extLst>
          </p:cNvPr>
          <p:cNvSpPr>
            <a:spLocks noGrp="1"/>
          </p:cNvSpPr>
          <p:nvPr>
            <p:ph type="dt" sz="half" idx="10"/>
          </p:nvPr>
        </p:nvSpPr>
        <p:spPr/>
        <p:txBody>
          <a:bodyPr/>
          <a:lstStyle/>
          <a:p>
            <a:fld id="{2D26BFAE-C710-4A50-A4CF-82D62D897E87}" type="datetimeFigureOut">
              <a:rPr lang="en-US" smtClean="0"/>
              <a:t>4/11/2018</a:t>
            </a:fld>
            <a:endParaRPr lang="en-US"/>
          </a:p>
        </p:txBody>
      </p:sp>
      <p:sp>
        <p:nvSpPr>
          <p:cNvPr id="6" name="Footer Placeholder 5">
            <a:extLst>
              <a:ext uri="{FF2B5EF4-FFF2-40B4-BE49-F238E27FC236}">
                <a16:creationId xmlns:a16="http://schemas.microsoft.com/office/drawing/2014/main" id="{499C78A4-8A49-439F-AF77-875F93BBA7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3F39C4-C96B-46F8-896C-F63EF25B2EC5}"/>
              </a:ext>
            </a:extLst>
          </p:cNvPr>
          <p:cNvSpPr>
            <a:spLocks noGrp="1"/>
          </p:cNvSpPr>
          <p:nvPr>
            <p:ph type="sldNum" sz="quarter" idx="12"/>
          </p:nvPr>
        </p:nvSpPr>
        <p:spPr/>
        <p:txBody>
          <a:bodyPr/>
          <a:lstStyle/>
          <a:p>
            <a:fld id="{2CB9ED2F-A23D-490B-828B-D47EFD3E3874}" type="slidenum">
              <a:rPr lang="en-US" smtClean="0"/>
              <a:t>‹#›</a:t>
            </a:fld>
            <a:endParaRPr lang="en-US"/>
          </a:p>
        </p:txBody>
      </p:sp>
    </p:spTree>
    <p:extLst>
      <p:ext uri="{BB962C8B-B14F-4D97-AF65-F5344CB8AC3E}">
        <p14:creationId xmlns:p14="http://schemas.microsoft.com/office/powerpoint/2010/main" val="193163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9EF60E-704A-41F9-BDCB-1505DFA07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75E2E0-57EB-4751-9CF4-386422E025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C52C5-8276-469E-AB50-B525E964B0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26BFAE-C710-4A50-A4CF-82D62D897E87}" type="datetimeFigureOut">
              <a:rPr lang="en-US" smtClean="0"/>
              <a:t>4/11/2018</a:t>
            </a:fld>
            <a:endParaRPr lang="en-US"/>
          </a:p>
        </p:txBody>
      </p:sp>
      <p:sp>
        <p:nvSpPr>
          <p:cNvPr id="5" name="Footer Placeholder 4">
            <a:extLst>
              <a:ext uri="{FF2B5EF4-FFF2-40B4-BE49-F238E27FC236}">
                <a16:creationId xmlns:a16="http://schemas.microsoft.com/office/drawing/2014/main" id="{F3235CF9-6BF7-4302-A163-4B92C6021C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729A06-76D6-4551-868F-1286547996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9ED2F-A23D-490B-828B-D47EFD3E3874}" type="slidenum">
              <a:rPr lang="en-US" smtClean="0"/>
              <a:t>‹#›</a:t>
            </a:fld>
            <a:endParaRPr lang="en-US"/>
          </a:p>
        </p:txBody>
      </p:sp>
    </p:spTree>
    <p:extLst>
      <p:ext uri="{BB962C8B-B14F-4D97-AF65-F5344CB8AC3E}">
        <p14:creationId xmlns:p14="http://schemas.microsoft.com/office/powerpoint/2010/main" val="1776662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api.jquery.com/Ajax_Event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tackoverflow.com/questions/1021062/use-success-or-complete-in-ajax-cal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blog.getbootstrap.com/2016/07/25/bootstrap-3-3-7-released/" TargetMode="External"/><Relationship Id="rId2" Type="http://schemas.openxmlformats.org/officeDocument/2006/relationships/hyperlink" Target="https://www.adobe.com/support/coldfusion/downloads.html" TargetMode="External"/><Relationship Id="rId1" Type="http://schemas.openxmlformats.org/officeDocument/2006/relationships/slideLayout" Target="../slideLayouts/slideLayout2.xml"/><Relationship Id="rId6" Type="http://schemas.openxmlformats.org/officeDocument/2006/relationships/hyperlink" Target="https://developers.google.com/maps/documentation/javascript/get-api-key" TargetMode="External"/><Relationship Id="rId5" Type="http://schemas.openxmlformats.org/officeDocument/2006/relationships/hyperlink" Target="https://www.jqwidgets.com/license/" TargetMode="External"/><Relationship Id="rId4" Type="http://schemas.openxmlformats.org/officeDocument/2006/relationships/hyperlink" Target="https://code.jquery.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archwindevelopment.techtarget.com/definition/Aja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webcodegeeks.com/javascript/jquery/jquery-ajax-exampl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slideshare.net/shadedecho/extending-ajax-events-for-all-mankin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DFD51-0D6D-4D8C-A61E-1F5014F85CCC}"/>
              </a:ext>
            </a:extLst>
          </p:cNvPr>
          <p:cNvSpPr>
            <a:spLocks noGrp="1"/>
          </p:cNvSpPr>
          <p:nvPr>
            <p:ph type="ctrTitle"/>
          </p:nvPr>
        </p:nvSpPr>
        <p:spPr/>
        <p:txBody>
          <a:bodyPr>
            <a:normAutofit fontScale="90000"/>
          </a:bodyPr>
          <a:lstStyle/>
          <a:p>
            <a:pPr algn="r"/>
            <a:r>
              <a:rPr lang="en-US" dirty="0"/>
              <a:t>August 2017</a:t>
            </a:r>
          </a:p>
        </p:txBody>
      </p:sp>
    </p:spTree>
    <p:extLst>
      <p:ext uri="{BB962C8B-B14F-4D97-AF65-F5344CB8AC3E}">
        <p14:creationId xmlns:p14="http://schemas.microsoft.com/office/powerpoint/2010/main" val="4131515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JQuery Ajax Events part 2</a:t>
            </a:r>
          </a:p>
        </p:txBody>
      </p:sp>
      <p:sp>
        <p:nvSpPr>
          <p:cNvPr id="3" name="Content Placeholder 2"/>
          <p:cNvSpPr>
            <a:spLocks noGrp="1"/>
          </p:cNvSpPr>
          <p:nvPr>
            <p:ph idx="1"/>
          </p:nvPr>
        </p:nvSpPr>
        <p:spPr/>
        <p:txBody>
          <a:bodyPr>
            <a:normAutofit fontScale="92500" lnSpcReduction="20000"/>
          </a:bodyPr>
          <a:lstStyle/>
          <a:p>
            <a:pPr lvl="1"/>
            <a:r>
              <a:rPr lang="en-US" b="1" dirty="0"/>
              <a:t>error</a:t>
            </a:r>
            <a:r>
              <a:rPr lang="en-US" dirty="0"/>
              <a:t> (Local Event)</a:t>
            </a:r>
            <a:br>
              <a:rPr lang="en-US" dirty="0"/>
            </a:br>
            <a:r>
              <a:rPr lang="en-US" dirty="0"/>
              <a:t>This event is only called if an error occurred with the request (you can never have both an error and a success callback with a request).</a:t>
            </a:r>
          </a:p>
          <a:p>
            <a:pPr lvl="1"/>
            <a:r>
              <a:rPr lang="en-US" b="1" dirty="0" err="1"/>
              <a:t>ajaxError</a:t>
            </a:r>
            <a:r>
              <a:rPr lang="en-US" dirty="0"/>
              <a:t> (Global Event)</a:t>
            </a:r>
            <a:br>
              <a:rPr lang="en-US" dirty="0"/>
            </a:br>
            <a:r>
              <a:rPr lang="en-US" dirty="0"/>
              <a:t>This global event behaves the same as the local error event.</a:t>
            </a:r>
          </a:p>
          <a:p>
            <a:pPr lvl="1"/>
            <a:r>
              <a:rPr lang="en-US" b="1" dirty="0"/>
              <a:t>complete</a:t>
            </a:r>
            <a:r>
              <a:rPr lang="en-US" dirty="0"/>
              <a:t> (Local Event)</a:t>
            </a:r>
            <a:br>
              <a:rPr lang="en-US" dirty="0"/>
            </a:br>
            <a:r>
              <a:rPr lang="en-US" dirty="0"/>
              <a:t>This event is called regardless of if the request was successful, or not. You will always receive a complete callback, even for synchronous requests.</a:t>
            </a:r>
          </a:p>
          <a:p>
            <a:pPr lvl="1"/>
            <a:r>
              <a:rPr lang="en-US" b="1" dirty="0" err="1"/>
              <a:t>ajaxComplete</a:t>
            </a:r>
            <a:r>
              <a:rPr lang="en-US" dirty="0"/>
              <a:t> (Global Event)</a:t>
            </a:r>
            <a:br>
              <a:rPr lang="en-US" dirty="0"/>
            </a:br>
            <a:r>
              <a:rPr lang="en-US" dirty="0"/>
              <a:t>This event behaves the same as the complete event and will be triggered every time an Ajax request finishes.</a:t>
            </a:r>
          </a:p>
          <a:p>
            <a:r>
              <a:rPr lang="en-US" b="1" dirty="0" err="1"/>
              <a:t>ajaxStop</a:t>
            </a:r>
            <a:r>
              <a:rPr lang="en-US" dirty="0"/>
              <a:t> (Global Event)</a:t>
            </a:r>
            <a:br>
              <a:rPr lang="en-US" dirty="0"/>
            </a:br>
            <a:r>
              <a:rPr lang="en-US" dirty="0"/>
              <a:t>This global event is triggered if there are no more Ajax requests being processed</a:t>
            </a:r>
          </a:p>
          <a:p>
            <a:r>
              <a:rPr lang="en-US" dirty="0"/>
              <a:t>Re: </a:t>
            </a:r>
            <a:r>
              <a:rPr lang="en-US" u="sng" dirty="0">
                <a:hlinkClick r:id="rId2"/>
              </a:rPr>
              <a:t>http://api.jquery.com/Ajax_Events/</a:t>
            </a:r>
            <a:endParaRPr lang="en-US" dirty="0"/>
          </a:p>
          <a:p>
            <a:endParaRPr lang="en-US" dirty="0"/>
          </a:p>
        </p:txBody>
      </p:sp>
    </p:spTree>
    <p:extLst>
      <p:ext uri="{BB962C8B-B14F-4D97-AF65-F5344CB8AC3E}">
        <p14:creationId xmlns:p14="http://schemas.microsoft.com/office/powerpoint/2010/main" val="2826124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AJAX Events Explained…</a:t>
            </a:r>
          </a:p>
        </p:txBody>
      </p:sp>
      <p:sp>
        <p:nvSpPr>
          <p:cNvPr id="3" name="Content Placeholder 2"/>
          <p:cNvSpPr>
            <a:spLocks noGrp="1"/>
          </p:cNvSpPr>
          <p:nvPr>
            <p:ph idx="1"/>
          </p:nvPr>
        </p:nvSpPr>
        <p:spPr/>
        <p:txBody>
          <a:bodyPr>
            <a:normAutofit fontScale="77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Re: </a:t>
            </a:r>
            <a:r>
              <a:rPr lang="en-US" u="sng" dirty="0">
                <a:hlinkClick r:id="rId2"/>
              </a:rPr>
              <a:t>https://stackoverflow.com/questions/1021062/use-success-or-complete-in-ajax-call</a:t>
            </a:r>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809" y="2910529"/>
            <a:ext cx="9726382" cy="2181529"/>
          </a:xfrm>
          <a:prstGeom prst="rect">
            <a:avLst/>
          </a:prstGeom>
        </p:spPr>
      </p:pic>
    </p:spTree>
    <p:extLst>
      <p:ext uri="{BB962C8B-B14F-4D97-AF65-F5344CB8AC3E}">
        <p14:creationId xmlns:p14="http://schemas.microsoft.com/office/powerpoint/2010/main" val="4292403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AJAX Function Sample</a:t>
            </a:r>
          </a:p>
        </p:txBody>
      </p:sp>
      <p:sp>
        <p:nvSpPr>
          <p:cNvPr id="3" name="Content Placeholder 2"/>
          <p:cNvSpPr>
            <a:spLocks noGrp="1"/>
          </p:cNvSpPr>
          <p:nvPr>
            <p:ph idx="1"/>
          </p:nvPr>
        </p:nvSpPr>
        <p:spPr/>
        <p:txBody>
          <a:bodyPr>
            <a:normAutofit/>
          </a:bodyPr>
          <a:lstStyle/>
          <a:p>
            <a:pPr marL="514350" indent="-514350">
              <a:lnSpc>
                <a:spcPct val="120000"/>
              </a:lnSpc>
              <a:spcBef>
                <a:spcPts val="0"/>
              </a:spcBef>
              <a:buFont typeface="+mj-lt"/>
              <a:buAutoNum type="arabicPeriod"/>
            </a:pPr>
            <a:r>
              <a:rPr lang="en-US" sz="900" dirty="0">
                <a:latin typeface="Courier New" panose="02070309020205020404" pitchFamily="49" charset="0"/>
                <a:cs typeface="Courier New" panose="02070309020205020404" pitchFamily="49" charset="0"/>
              </a:rPr>
              <a:t> </a:t>
            </a:r>
            <a:r>
              <a:rPr lang="en-US" sz="900" dirty="0" err="1">
                <a:solidFill>
                  <a:srgbClr val="7F0055"/>
                </a:solidFill>
                <a:latin typeface="Courier New" panose="02070309020205020404" pitchFamily="49" charset="0"/>
                <a:cs typeface="Courier New" panose="02070309020205020404" pitchFamily="49" charset="0"/>
              </a:rPr>
              <a:t>var</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loadLB</a:t>
            </a:r>
            <a:r>
              <a:rPr lang="en-US" sz="900" dirty="0">
                <a:solidFill>
                  <a:srgbClr val="000000"/>
                </a:solidFill>
                <a:latin typeface="Courier New" panose="02070309020205020404" pitchFamily="49" charset="0"/>
                <a:cs typeface="Courier New" panose="02070309020205020404" pitchFamily="49" charset="0"/>
              </a:rPr>
              <a:t> = </a:t>
            </a:r>
            <a:r>
              <a:rPr lang="en-US" sz="900" dirty="0">
                <a:solidFill>
                  <a:srgbClr val="7F0055"/>
                </a:solidFill>
                <a:latin typeface="Courier New" panose="02070309020205020404" pitchFamily="49" charset="0"/>
                <a:cs typeface="Courier New" panose="02070309020205020404" pitchFamily="49" charset="0"/>
              </a:rPr>
              <a:t>function</a:t>
            </a:r>
            <a:r>
              <a:rPr lang="en-US" sz="900" dirty="0">
                <a:solidFill>
                  <a:srgbClr val="000000"/>
                </a:solidFill>
                <a:latin typeface="Courier New" panose="02070309020205020404" pitchFamily="49" charset="0"/>
                <a:cs typeface="Courier New" panose="02070309020205020404" pitchFamily="49" charset="0"/>
              </a:rPr>
              <a:t> () {</a:t>
            </a:r>
          </a:p>
          <a:p>
            <a:pPr marL="514350" indent="-514350">
              <a:lnSpc>
                <a:spcPct val="120000"/>
              </a:lnSpc>
              <a:spcBef>
                <a:spcPts val="0"/>
              </a:spcBef>
              <a:buFont typeface="+mj-lt"/>
              <a:buAutoNum type="arabicPeriod"/>
            </a:pPr>
            <a:r>
              <a:rPr lang="en-US" sz="900" dirty="0">
                <a:solidFill>
                  <a:srgbClr val="000000"/>
                </a:solidFill>
                <a:latin typeface="Courier New" panose="02070309020205020404" pitchFamily="49" charset="0"/>
                <a:cs typeface="Courier New" panose="02070309020205020404" pitchFamily="49" charset="0"/>
              </a:rPr>
              <a:t>  $.ajax({</a:t>
            </a:r>
          </a:p>
          <a:p>
            <a:pPr marL="514350" indent="-514350">
              <a:lnSpc>
                <a:spcPct val="120000"/>
              </a:lnSpc>
              <a:spcBef>
                <a:spcPts val="0"/>
              </a:spcBef>
              <a:buFont typeface="+mj-lt"/>
              <a:buAutoNum type="arabicPeriod"/>
            </a:pPr>
            <a:r>
              <a:rPr lang="en-US" sz="900" dirty="0">
                <a:solidFill>
                  <a:srgbClr val="000000"/>
                </a:solidFill>
                <a:latin typeface="Courier New" panose="02070309020205020404" pitchFamily="49" charset="0"/>
                <a:cs typeface="Courier New" panose="02070309020205020404" pitchFamily="49" charset="0"/>
              </a:rPr>
              <a:t>     type: </a:t>
            </a:r>
            <a:r>
              <a:rPr lang="en-US" sz="900" dirty="0">
                <a:solidFill>
                  <a:srgbClr val="2A00FF"/>
                </a:solidFill>
                <a:latin typeface="Courier New" panose="02070309020205020404" pitchFamily="49" charset="0"/>
                <a:cs typeface="Courier New" panose="02070309020205020404" pitchFamily="49" charset="0"/>
              </a:rPr>
              <a:t>"post"</a:t>
            </a:r>
            <a:r>
              <a:rPr lang="en-US" sz="900" dirty="0">
                <a:solidFill>
                  <a:srgbClr val="000000"/>
                </a:solidFill>
                <a:latin typeface="Courier New" panose="02070309020205020404" pitchFamily="49" charset="0"/>
                <a:cs typeface="Courier New" panose="02070309020205020404" pitchFamily="49" charset="0"/>
              </a:rPr>
              <a:t>,</a:t>
            </a:r>
          </a:p>
          <a:p>
            <a:pPr marL="514350" indent="-514350">
              <a:lnSpc>
                <a:spcPct val="120000"/>
              </a:lnSpc>
              <a:spcBef>
                <a:spcPts val="0"/>
              </a:spcBef>
              <a:buFont typeface="+mj-lt"/>
              <a:buAutoNum type="arabicPeriod"/>
            </a:pPr>
            <a:r>
              <a:rPr lang="en-US" sz="900" dirty="0">
                <a:solidFill>
                  <a:srgbClr val="000000"/>
                </a:solidFill>
                <a:latin typeface="Courier New" panose="02070309020205020404" pitchFamily="49" charset="0"/>
                <a:cs typeface="Courier New" panose="02070309020205020404" pitchFamily="49" charset="0"/>
              </a:rPr>
              <a:t>     url: </a:t>
            </a:r>
            <a:r>
              <a:rPr lang="en-US" sz="900" dirty="0">
                <a:solidFill>
                  <a:srgbClr val="2A00FF"/>
                </a:solidFill>
                <a:latin typeface="Courier New" panose="02070309020205020404" pitchFamily="49" charset="0"/>
                <a:cs typeface="Courier New" panose="02070309020205020404" pitchFamily="49" charset="0"/>
              </a:rPr>
              <a:t>"assets/cfc/</a:t>
            </a:r>
            <a:r>
              <a:rPr lang="en-US" sz="900" dirty="0" err="1">
                <a:solidFill>
                  <a:srgbClr val="2A00FF"/>
                </a:solidFill>
                <a:latin typeface="Courier New" panose="02070309020205020404" pitchFamily="49" charset="0"/>
                <a:cs typeface="Courier New" panose="02070309020205020404" pitchFamily="49" charset="0"/>
              </a:rPr>
              <a:t>inspRotation.cfc</a:t>
            </a:r>
            <a:r>
              <a:rPr lang="en-US" sz="900" dirty="0">
                <a:solidFill>
                  <a:srgbClr val="2A00FF"/>
                </a:solidFill>
                <a:latin typeface="Courier New" panose="02070309020205020404" pitchFamily="49" charset="0"/>
                <a:cs typeface="Courier New" panose="02070309020205020404" pitchFamily="49" charset="0"/>
              </a:rPr>
              <a:t>"</a:t>
            </a:r>
            <a:r>
              <a:rPr lang="en-US" sz="900" dirty="0">
                <a:solidFill>
                  <a:srgbClr val="000000"/>
                </a:solidFill>
                <a:latin typeface="Courier New" panose="02070309020205020404" pitchFamily="49" charset="0"/>
                <a:cs typeface="Courier New" panose="02070309020205020404" pitchFamily="49" charset="0"/>
              </a:rPr>
              <a:t>,</a:t>
            </a:r>
          </a:p>
          <a:p>
            <a:pPr marL="514350" indent="-514350">
              <a:lnSpc>
                <a:spcPct val="120000"/>
              </a:lnSpc>
              <a:spcBef>
                <a:spcPts val="0"/>
              </a:spcBef>
              <a:buFont typeface="+mj-lt"/>
              <a:buAutoNum type="arabicPeriod"/>
            </a:pP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dataType</a:t>
            </a:r>
            <a:r>
              <a:rPr lang="en-US" sz="900" dirty="0">
                <a:solidFill>
                  <a:srgbClr val="000000"/>
                </a:solidFill>
                <a:latin typeface="Courier New" panose="02070309020205020404" pitchFamily="49" charset="0"/>
                <a:cs typeface="Courier New" panose="02070309020205020404" pitchFamily="49" charset="0"/>
              </a:rPr>
              <a:t>: </a:t>
            </a:r>
            <a:r>
              <a:rPr lang="en-US" sz="900" dirty="0">
                <a:solidFill>
                  <a:srgbClr val="2A00FF"/>
                </a:solidFill>
                <a:latin typeface="Courier New" panose="02070309020205020404" pitchFamily="49" charset="0"/>
                <a:cs typeface="Courier New" panose="02070309020205020404" pitchFamily="49" charset="0"/>
              </a:rPr>
              <a:t>"</a:t>
            </a:r>
            <a:r>
              <a:rPr lang="en-US" sz="900" dirty="0" err="1">
                <a:solidFill>
                  <a:srgbClr val="2A00FF"/>
                </a:solidFill>
                <a:latin typeface="Courier New" panose="02070309020205020404" pitchFamily="49" charset="0"/>
                <a:cs typeface="Courier New" panose="02070309020205020404" pitchFamily="49" charset="0"/>
              </a:rPr>
              <a:t>json</a:t>
            </a:r>
            <a:r>
              <a:rPr lang="en-US" sz="900" dirty="0">
                <a:solidFill>
                  <a:srgbClr val="2A00FF"/>
                </a:solidFill>
                <a:latin typeface="Courier New" panose="02070309020205020404" pitchFamily="49" charset="0"/>
                <a:cs typeface="Courier New" panose="02070309020205020404" pitchFamily="49" charset="0"/>
              </a:rPr>
              <a:t>"</a:t>
            </a:r>
            <a:r>
              <a:rPr lang="en-US" sz="900" dirty="0">
                <a:solidFill>
                  <a:srgbClr val="000000"/>
                </a:solidFill>
                <a:latin typeface="Courier New" panose="02070309020205020404" pitchFamily="49" charset="0"/>
                <a:cs typeface="Courier New" panose="02070309020205020404" pitchFamily="49" charset="0"/>
              </a:rPr>
              <a:t>,</a:t>
            </a:r>
          </a:p>
          <a:p>
            <a:pPr marL="514350" indent="-514350">
              <a:lnSpc>
                <a:spcPct val="120000"/>
              </a:lnSpc>
              <a:spcBef>
                <a:spcPts val="0"/>
              </a:spcBef>
              <a:buFont typeface="+mj-lt"/>
              <a:buAutoNum type="arabicPeriod"/>
            </a:pPr>
            <a:r>
              <a:rPr lang="en-US" sz="900" dirty="0">
                <a:solidFill>
                  <a:srgbClr val="000000"/>
                </a:solidFill>
                <a:latin typeface="Courier New" panose="02070309020205020404" pitchFamily="49" charset="0"/>
                <a:cs typeface="Courier New" panose="02070309020205020404" pitchFamily="49" charset="0"/>
              </a:rPr>
              <a:t>     data:{</a:t>
            </a:r>
          </a:p>
          <a:p>
            <a:pPr marL="514350" indent="-514350">
              <a:lnSpc>
                <a:spcPct val="120000"/>
              </a:lnSpc>
              <a:spcBef>
                <a:spcPts val="0"/>
              </a:spcBef>
              <a:buFont typeface="+mj-lt"/>
              <a:buAutoNum type="arabicPeriod"/>
            </a:pPr>
            <a:r>
              <a:rPr lang="en-US" sz="900" dirty="0">
                <a:solidFill>
                  <a:srgbClr val="000000"/>
                </a:solidFill>
                <a:latin typeface="Courier New" panose="02070309020205020404" pitchFamily="49" charset="0"/>
                <a:cs typeface="Courier New" panose="02070309020205020404" pitchFamily="49" charset="0"/>
              </a:rPr>
              <a:t>          method: </a:t>
            </a:r>
            <a:r>
              <a:rPr lang="en-US" sz="900" dirty="0">
                <a:solidFill>
                  <a:srgbClr val="2A00FF"/>
                </a:solidFill>
                <a:latin typeface="Courier New" panose="02070309020205020404" pitchFamily="49" charset="0"/>
                <a:cs typeface="Courier New" panose="02070309020205020404" pitchFamily="49" charset="0"/>
              </a:rPr>
              <a:t>"</a:t>
            </a:r>
            <a:r>
              <a:rPr lang="en-US" sz="900" dirty="0" err="1">
                <a:solidFill>
                  <a:srgbClr val="2A00FF"/>
                </a:solidFill>
                <a:latin typeface="Courier New" panose="02070309020205020404" pitchFamily="49" charset="0"/>
                <a:cs typeface="Courier New" panose="02070309020205020404" pitchFamily="49" charset="0"/>
              </a:rPr>
              <a:t>getInspDates</a:t>
            </a:r>
            <a:r>
              <a:rPr lang="en-US" sz="900" dirty="0">
                <a:solidFill>
                  <a:srgbClr val="2A00FF"/>
                </a:solidFill>
                <a:latin typeface="Courier New" panose="02070309020205020404" pitchFamily="49" charset="0"/>
                <a:cs typeface="Courier New" panose="02070309020205020404" pitchFamily="49" charset="0"/>
              </a:rPr>
              <a:t>"</a:t>
            </a:r>
            <a:r>
              <a:rPr lang="en-US" sz="900" dirty="0">
                <a:solidFill>
                  <a:srgbClr val="000000"/>
                </a:solidFill>
                <a:latin typeface="Courier New" panose="02070309020205020404" pitchFamily="49" charset="0"/>
                <a:cs typeface="Courier New" panose="02070309020205020404" pitchFamily="49" charset="0"/>
              </a:rPr>
              <a:t>,</a:t>
            </a:r>
          </a:p>
          <a:p>
            <a:pPr marL="514350" indent="-514350">
              <a:lnSpc>
                <a:spcPct val="120000"/>
              </a:lnSpc>
              <a:spcBef>
                <a:spcPts val="0"/>
              </a:spcBef>
              <a:buFont typeface="+mj-lt"/>
              <a:buAutoNum type="arabicPeriod"/>
            </a:pPr>
            <a:r>
              <a:rPr lang="en-US" sz="900" dirty="0">
                <a:solidFill>
                  <a:srgbClr val="000000"/>
                </a:solidFill>
                <a:latin typeface="Courier New" panose="02070309020205020404" pitchFamily="49" charset="0"/>
                <a:cs typeface="Courier New" panose="02070309020205020404" pitchFamily="49" charset="0"/>
              </a:rPr>
              <a:t>          SS: $(</a:t>
            </a:r>
            <a:r>
              <a:rPr lang="en-US" sz="900" dirty="0">
                <a:solidFill>
                  <a:srgbClr val="2A00FF"/>
                </a:solidFill>
                <a:latin typeface="Courier New" panose="02070309020205020404" pitchFamily="49" charset="0"/>
                <a:cs typeface="Courier New" panose="02070309020205020404" pitchFamily="49" charset="0"/>
              </a:rPr>
              <a:t>"#</a:t>
            </a:r>
            <a:r>
              <a:rPr lang="en-US" sz="900" dirty="0" err="1">
                <a:solidFill>
                  <a:srgbClr val="2A00FF"/>
                </a:solidFill>
                <a:latin typeface="Courier New" panose="02070309020205020404" pitchFamily="49" charset="0"/>
                <a:cs typeface="Courier New" panose="02070309020205020404" pitchFamily="49" charset="0"/>
              </a:rPr>
              <a:t>inspAssignment</a:t>
            </a:r>
            <a:r>
              <a:rPr lang="en-US" sz="900" dirty="0">
                <a:solidFill>
                  <a:srgbClr val="2A00FF"/>
                </a:solidFill>
                <a:latin typeface="Courier New" panose="02070309020205020404" pitchFamily="49" charset="0"/>
                <a:cs typeface="Courier New" panose="02070309020205020404" pitchFamily="49" charset="0"/>
              </a:rPr>
              <a:t>"</a:t>
            </a:r>
            <a:r>
              <a:rPr lang="en-US" sz="900" dirty="0">
                <a:solidFill>
                  <a:srgbClr val="000000"/>
                </a:solidFill>
                <a:latin typeface="Courier New" panose="02070309020205020404" pitchFamily="49" charset="0"/>
                <a:cs typeface="Courier New" panose="02070309020205020404" pitchFamily="49" charset="0"/>
              </a:rPr>
              <a:t>).</a:t>
            </a:r>
            <a:r>
              <a:rPr lang="en-US" sz="900" dirty="0" err="1">
                <a:solidFill>
                  <a:srgbClr val="000000"/>
                </a:solidFill>
                <a:latin typeface="Courier New" panose="02070309020205020404" pitchFamily="49" charset="0"/>
                <a:cs typeface="Courier New" panose="02070309020205020404" pitchFamily="49" charset="0"/>
              </a:rPr>
              <a:t>val</a:t>
            </a:r>
            <a:r>
              <a:rPr lang="en-US" sz="900" dirty="0">
                <a:solidFill>
                  <a:srgbClr val="000000"/>
                </a:solidFill>
                <a:latin typeface="Courier New" panose="02070309020205020404" pitchFamily="49" charset="0"/>
                <a:cs typeface="Courier New" panose="02070309020205020404" pitchFamily="49" charset="0"/>
              </a:rPr>
              <a:t>()</a:t>
            </a:r>
          </a:p>
          <a:p>
            <a:pPr marL="514350" indent="-514350">
              <a:lnSpc>
                <a:spcPct val="120000"/>
              </a:lnSpc>
              <a:spcBef>
                <a:spcPts val="0"/>
              </a:spcBef>
              <a:buFont typeface="+mj-lt"/>
              <a:buAutoNum type="arabicPeriod"/>
            </a:pPr>
            <a:r>
              <a:rPr lang="en-US" sz="900" dirty="0">
                <a:solidFill>
                  <a:srgbClr val="000000"/>
                </a:solidFill>
                <a:latin typeface="Courier New" panose="02070309020205020404" pitchFamily="49" charset="0"/>
                <a:cs typeface="Courier New" panose="02070309020205020404" pitchFamily="49" charset="0"/>
              </a:rPr>
              <a:t>     },</a:t>
            </a:r>
          </a:p>
          <a:p>
            <a:pPr marL="514350" indent="-514350">
              <a:lnSpc>
                <a:spcPct val="120000"/>
              </a:lnSpc>
              <a:spcBef>
                <a:spcPts val="0"/>
              </a:spcBef>
              <a:buFont typeface="+mj-lt"/>
              <a:buAutoNum type="arabicPeriod"/>
            </a:pPr>
            <a:r>
              <a:rPr lang="en-US" sz="900" dirty="0">
                <a:solidFill>
                  <a:srgbClr val="000000"/>
                </a:solidFill>
                <a:latin typeface="Courier New" panose="02070309020205020404" pitchFamily="49" charset="0"/>
                <a:cs typeface="Courier New" panose="02070309020205020404" pitchFamily="49" charset="0"/>
              </a:rPr>
              <a:t>     error: </a:t>
            </a:r>
            <a:r>
              <a:rPr lang="en-US" sz="900" dirty="0">
                <a:solidFill>
                  <a:srgbClr val="7F0055"/>
                </a:solidFill>
                <a:latin typeface="Courier New" panose="02070309020205020404" pitchFamily="49" charset="0"/>
                <a:cs typeface="Courier New" panose="02070309020205020404" pitchFamily="49" charset="0"/>
              </a:rPr>
              <a:t>function</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json</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textStatus</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errorThrown</a:t>
            </a:r>
            <a:r>
              <a:rPr lang="en-US" sz="900" dirty="0">
                <a:solidFill>
                  <a:srgbClr val="000000"/>
                </a:solidFill>
                <a:latin typeface="Courier New" panose="02070309020205020404" pitchFamily="49" charset="0"/>
                <a:cs typeface="Courier New" panose="02070309020205020404" pitchFamily="49" charset="0"/>
              </a:rPr>
              <a:t>) {</a:t>
            </a:r>
          </a:p>
          <a:p>
            <a:pPr marL="514350" indent="-514350">
              <a:lnSpc>
                <a:spcPct val="120000"/>
              </a:lnSpc>
              <a:spcBef>
                <a:spcPts val="0"/>
              </a:spcBef>
              <a:buFont typeface="+mj-lt"/>
              <a:buAutoNum type="arabicPeriod"/>
            </a:pPr>
            <a:r>
              <a:rPr lang="en-US" sz="900" dirty="0">
                <a:solidFill>
                  <a:srgbClr val="000000"/>
                </a:solidFill>
                <a:latin typeface="Courier New" panose="02070309020205020404" pitchFamily="49" charset="0"/>
                <a:cs typeface="Courier New" panose="02070309020205020404" pitchFamily="49" charset="0"/>
              </a:rPr>
              <a:t>          alert(</a:t>
            </a:r>
            <a:r>
              <a:rPr lang="en-US" sz="900" dirty="0">
                <a:solidFill>
                  <a:srgbClr val="2A00FF"/>
                </a:solidFill>
                <a:latin typeface="Courier New" panose="02070309020205020404" pitchFamily="49" charset="0"/>
                <a:cs typeface="Courier New" panose="02070309020205020404" pitchFamily="49" charset="0"/>
              </a:rPr>
              <a:t>' Error :'</a:t>
            </a:r>
            <a:r>
              <a:rPr lang="en-US" sz="900" dirty="0">
                <a:solidFill>
                  <a:srgbClr val="000000"/>
                </a:solidFill>
                <a:latin typeface="Courier New" panose="02070309020205020404" pitchFamily="49" charset="0"/>
                <a:cs typeface="Courier New" panose="02070309020205020404" pitchFamily="49" charset="0"/>
              </a:rPr>
              <a:t> + </a:t>
            </a:r>
            <a:r>
              <a:rPr lang="en-US" sz="900" dirty="0" err="1">
                <a:solidFill>
                  <a:srgbClr val="000000"/>
                </a:solidFill>
                <a:latin typeface="Courier New" panose="02070309020205020404" pitchFamily="49" charset="0"/>
                <a:cs typeface="Courier New" panose="02070309020205020404" pitchFamily="49" charset="0"/>
              </a:rPr>
              <a:t>errorThrown</a:t>
            </a:r>
            <a:r>
              <a:rPr lang="en-US" sz="900" dirty="0">
                <a:solidFill>
                  <a:srgbClr val="000000"/>
                </a:solidFill>
                <a:latin typeface="Courier New" panose="02070309020205020404" pitchFamily="49" charset="0"/>
                <a:cs typeface="Courier New" panose="02070309020205020404" pitchFamily="49" charset="0"/>
              </a:rPr>
              <a:t>);</a:t>
            </a:r>
          </a:p>
          <a:p>
            <a:pPr marL="514350" indent="-514350">
              <a:lnSpc>
                <a:spcPct val="120000"/>
              </a:lnSpc>
              <a:spcBef>
                <a:spcPts val="0"/>
              </a:spcBef>
              <a:buFont typeface="+mj-lt"/>
              <a:buAutoNum type="arabicPeriod"/>
            </a:pPr>
            <a:r>
              <a:rPr lang="en-US" sz="900" dirty="0">
                <a:solidFill>
                  <a:srgbClr val="000000"/>
                </a:solidFill>
                <a:latin typeface="Courier New" panose="02070309020205020404" pitchFamily="49" charset="0"/>
                <a:cs typeface="Courier New" panose="02070309020205020404" pitchFamily="49" charset="0"/>
              </a:rPr>
              <a:t>     },</a:t>
            </a:r>
          </a:p>
          <a:p>
            <a:pPr marL="514350" indent="-514350">
              <a:lnSpc>
                <a:spcPct val="120000"/>
              </a:lnSpc>
              <a:spcBef>
                <a:spcPts val="0"/>
              </a:spcBef>
              <a:buFont typeface="+mj-lt"/>
              <a:buAutoNum type="arabicPeriod"/>
            </a:pPr>
            <a:r>
              <a:rPr lang="en-US" sz="900" dirty="0">
                <a:solidFill>
                  <a:srgbClr val="000000"/>
                </a:solidFill>
                <a:latin typeface="Courier New" panose="02070309020205020404" pitchFamily="49" charset="0"/>
                <a:cs typeface="Courier New" panose="02070309020205020404" pitchFamily="49" charset="0"/>
              </a:rPr>
              <a:t>     success: </a:t>
            </a:r>
            <a:r>
              <a:rPr lang="en-US" sz="900" dirty="0">
                <a:solidFill>
                  <a:srgbClr val="7F0055"/>
                </a:solidFill>
                <a:latin typeface="Courier New" panose="02070309020205020404" pitchFamily="49" charset="0"/>
                <a:cs typeface="Courier New" panose="02070309020205020404" pitchFamily="49" charset="0"/>
              </a:rPr>
              <a:t>function</a:t>
            </a:r>
            <a:r>
              <a:rPr lang="en-US" sz="900" dirty="0">
                <a:solidFill>
                  <a:srgbClr val="000000"/>
                </a:solidFill>
                <a:latin typeface="Courier New" panose="02070309020205020404" pitchFamily="49" charset="0"/>
                <a:cs typeface="Courier New" panose="02070309020205020404" pitchFamily="49" charset="0"/>
              </a:rPr>
              <a:t> (data){            </a:t>
            </a:r>
          </a:p>
          <a:p>
            <a:pPr marL="514350" indent="-514350">
              <a:lnSpc>
                <a:spcPct val="120000"/>
              </a:lnSpc>
              <a:spcBef>
                <a:spcPts val="0"/>
              </a:spcBef>
              <a:buFont typeface="+mj-lt"/>
              <a:buAutoNum type="arabicPeriod"/>
            </a:pPr>
            <a:r>
              <a:rPr lang="en-US" sz="900" dirty="0">
                <a:solidFill>
                  <a:srgbClr val="000000"/>
                </a:solidFill>
                <a:latin typeface="Courier New" panose="02070309020205020404" pitchFamily="49" charset="0"/>
                <a:cs typeface="Courier New" panose="02070309020205020404" pitchFamily="49" charset="0"/>
              </a:rPr>
              <a:t>     </a:t>
            </a:r>
            <a:r>
              <a:rPr lang="en-US" sz="900" dirty="0">
                <a:solidFill>
                  <a:srgbClr val="3F7F5F"/>
                </a:solidFill>
                <a:latin typeface="Courier New" panose="02070309020205020404" pitchFamily="49" charset="0"/>
                <a:cs typeface="Courier New" panose="02070309020205020404" pitchFamily="49" charset="0"/>
              </a:rPr>
              <a:t>// prepare the data</a:t>
            </a:r>
          </a:p>
          <a:p>
            <a:pPr marL="514350" indent="-514350">
              <a:lnSpc>
                <a:spcPct val="120000"/>
              </a:lnSpc>
              <a:spcBef>
                <a:spcPts val="0"/>
              </a:spcBef>
              <a:buFont typeface="+mj-lt"/>
              <a:buAutoNum type="arabicPeriod"/>
            </a:pP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7F0055"/>
                </a:solidFill>
                <a:latin typeface="Courier New" panose="02070309020205020404" pitchFamily="49" charset="0"/>
                <a:cs typeface="Courier New" panose="02070309020205020404" pitchFamily="49" charset="0"/>
              </a:rPr>
              <a:t>var</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lbData</a:t>
            </a:r>
            <a:r>
              <a:rPr lang="en-US" sz="900" dirty="0">
                <a:solidFill>
                  <a:srgbClr val="000000"/>
                </a:solidFill>
                <a:latin typeface="Courier New" panose="02070309020205020404" pitchFamily="49" charset="0"/>
                <a:cs typeface="Courier New" panose="02070309020205020404" pitchFamily="49" charset="0"/>
              </a:rPr>
              <a:t>=data;</a:t>
            </a:r>
          </a:p>
          <a:p>
            <a:pPr marL="514350" indent="-514350">
              <a:lnSpc>
                <a:spcPct val="120000"/>
              </a:lnSpc>
              <a:spcBef>
                <a:spcPts val="0"/>
              </a:spcBef>
              <a:buFont typeface="+mj-lt"/>
              <a:buAutoNum type="arabicPeriod"/>
            </a:pP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7F0055"/>
                </a:solidFill>
                <a:latin typeface="Courier New" panose="02070309020205020404" pitchFamily="49" charset="0"/>
                <a:cs typeface="Courier New" panose="02070309020205020404" pitchFamily="49" charset="0"/>
              </a:rPr>
              <a:t>var</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sourceLB</a:t>
            </a:r>
            <a:r>
              <a:rPr lang="en-US" sz="900" dirty="0">
                <a:solidFill>
                  <a:srgbClr val="000000"/>
                </a:solidFill>
                <a:latin typeface="Courier New" panose="02070309020205020404" pitchFamily="49" charset="0"/>
                <a:cs typeface="Courier New" panose="02070309020205020404" pitchFamily="49" charset="0"/>
              </a:rPr>
              <a:t> =</a:t>
            </a:r>
          </a:p>
          <a:p>
            <a:pPr marL="514350" indent="-514350">
              <a:lnSpc>
                <a:spcPct val="120000"/>
              </a:lnSpc>
              <a:spcBef>
                <a:spcPts val="0"/>
              </a:spcBef>
              <a:buFont typeface="+mj-lt"/>
              <a:buAutoNum type="arabicPeriod"/>
            </a:pPr>
            <a:r>
              <a:rPr lang="en-US" sz="900" dirty="0">
                <a:solidFill>
                  <a:srgbClr val="000000"/>
                </a:solidFill>
                <a:latin typeface="Courier New" panose="02070309020205020404" pitchFamily="49" charset="0"/>
                <a:cs typeface="Courier New" panose="02070309020205020404" pitchFamily="49" charset="0"/>
              </a:rPr>
              <a:t>     {</a:t>
            </a:r>
          </a:p>
          <a:p>
            <a:pPr marL="514350" indent="-514350">
              <a:lnSpc>
                <a:spcPct val="120000"/>
              </a:lnSpc>
              <a:spcBef>
                <a:spcPts val="0"/>
              </a:spcBef>
              <a:buFont typeface="+mj-lt"/>
              <a:buAutoNum type="arabicPeriod"/>
            </a:pP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localdata</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lbData</a:t>
            </a:r>
            <a:r>
              <a:rPr lang="en-US" sz="900" dirty="0">
                <a:solidFill>
                  <a:srgbClr val="000000"/>
                </a:solidFill>
                <a:latin typeface="Courier New" panose="02070309020205020404" pitchFamily="49" charset="0"/>
                <a:cs typeface="Courier New" panose="02070309020205020404" pitchFamily="49" charset="0"/>
              </a:rPr>
              <a:t>,</a:t>
            </a:r>
          </a:p>
          <a:p>
            <a:pPr marL="514350" indent="-514350">
              <a:lnSpc>
                <a:spcPct val="120000"/>
              </a:lnSpc>
              <a:spcBef>
                <a:spcPts val="0"/>
              </a:spcBef>
              <a:buFont typeface="+mj-lt"/>
              <a:buAutoNum type="arabicPeriod"/>
            </a:pPr>
            <a:r>
              <a:rPr lang="en-US" sz="900" dirty="0">
                <a:solidFill>
                  <a:srgbClr val="000000"/>
                </a:solidFill>
                <a:latin typeface="Courier New" panose="02070309020205020404" pitchFamily="49" charset="0"/>
                <a:cs typeface="Courier New" panose="02070309020205020404" pitchFamily="49" charset="0"/>
              </a:rPr>
              <a:t>       datatype: </a:t>
            </a:r>
            <a:r>
              <a:rPr lang="en-US" sz="900" dirty="0">
                <a:solidFill>
                  <a:srgbClr val="2A00FF"/>
                </a:solidFill>
                <a:latin typeface="Courier New" panose="02070309020205020404" pitchFamily="49" charset="0"/>
                <a:cs typeface="Courier New" panose="02070309020205020404" pitchFamily="49" charset="0"/>
              </a:rPr>
              <a:t>"</a:t>
            </a:r>
            <a:r>
              <a:rPr lang="en-US" sz="900" dirty="0" err="1">
                <a:solidFill>
                  <a:srgbClr val="2A00FF"/>
                </a:solidFill>
                <a:latin typeface="Courier New" panose="02070309020205020404" pitchFamily="49" charset="0"/>
                <a:cs typeface="Courier New" panose="02070309020205020404" pitchFamily="49" charset="0"/>
              </a:rPr>
              <a:t>json</a:t>
            </a:r>
            <a:r>
              <a:rPr lang="en-US" sz="900" dirty="0">
                <a:solidFill>
                  <a:srgbClr val="2A00FF"/>
                </a:solidFill>
                <a:latin typeface="Courier New" panose="02070309020205020404" pitchFamily="49" charset="0"/>
                <a:cs typeface="Courier New" panose="02070309020205020404" pitchFamily="49" charset="0"/>
              </a:rPr>
              <a:t>"</a:t>
            </a:r>
            <a:r>
              <a:rPr lang="en-US" sz="900" dirty="0">
                <a:solidFill>
                  <a:srgbClr val="000000"/>
                </a:solidFill>
                <a:latin typeface="Courier New" panose="02070309020205020404" pitchFamily="49" charset="0"/>
                <a:cs typeface="Courier New" panose="02070309020205020404" pitchFamily="49" charset="0"/>
              </a:rPr>
              <a:t>,</a:t>
            </a:r>
          </a:p>
          <a:p>
            <a:pPr marL="514350" indent="-514350">
              <a:lnSpc>
                <a:spcPct val="120000"/>
              </a:lnSpc>
              <a:spcBef>
                <a:spcPts val="0"/>
              </a:spcBef>
              <a:buFont typeface="+mj-lt"/>
              <a:buAutoNum type="arabicPeriod"/>
            </a:pP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dataFields</a:t>
            </a:r>
            <a:r>
              <a:rPr lang="en-US" sz="900" dirty="0">
                <a:solidFill>
                  <a:srgbClr val="000000"/>
                </a:solidFill>
                <a:latin typeface="Courier New" panose="02070309020205020404" pitchFamily="49" charset="0"/>
                <a:cs typeface="Courier New" panose="02070309020205020404" pitchFamily="49" charset="0"/>
              </a:rPr>
              <a:t>: [</a:t>
            </a:r>
          </a:p>
          <a:p>
            <a:pPr marL="514350" indent="-514350">
              <a:lnSpc>
                <a:spcPct val="120000"/>
              </a:lnSpc>
              <a:spcBef>
                <a:spcPts val="0"/>
              </a:spcBef>
              <a:buFont typeface="+mj-lt"/>
              <a:buAutoNum type="arabicPeriod"/>
            </a:pPr>
            <a:r>
              <a:rPr lang="en-US" sz="900" dirty="0">
                <a:solidFill>
                  <a:srgbClr val="000000"/>
                </a:solidFill>
                <a:latin typeface="Courier New" panose="02070309020205020404" pitchFamily="49" charset="0"/>
                <a:cs typeface="Courier New" panose="02070309020205020404" pitchFamily="49" charset="0"/>
              </a:rPr>
              <a:t>         { name: </a:t>
            </a:r>
            <a:r>
              <a:rPr lang="en-US" sz="900" dirty="0">
                <a:solidFill>
                  <a:srgbClr val="2A00FF"/>
                </a:solidFill>
                <a:latin typeface="Courier New" panose="02070309020205020404" pitchFamily="49" charset="0"/>
                <a:cs typeface="Courier New" panose="02070309020205020404" pitchFamily="49" charset="0"/>
              </a:rPr>
              <a:t>'ASG_MONTHYEAR'</a:t>
            </a:r>
            <a:r>
              <a:rPr lang="en-US" sz="900" dirty="0">
                <a:solidFill>
                  <a:srgbClr val="000000"/>
                </a:solidFill>
                <a:latin typeface="Courier New" panose="02070309020205020404" pitchFamily="49" charset="0"/>
                <a:cs typeface="Courier New" panose="02070309020205020404" pitchFamily="49" charset="0"/>
              </a:rPr>
              <a:t>, type: </a:t>
            </a:r>
            <a:r>
              <a:rPr lang="en-US" sz="900" dirty="0">
                <a:solidFill>
                  <a:srgbClr val="2A00FF"/>
                </a:solidFill>
                <a:latin typeface="Courier New" panose="02070309020205020404" pitchFamily="49" charset="0"/>
                <a:cs typeface="Courier New" panose="02070309020205020404" pitchFamily="49" charset="0"/>
              </a:rPr>
              <a:t>"string"</a:t>
            </a:r>
            <a:r>
              <a:rPr lang="en-US" sz="900" dirty="0">
                <a:solidFill>
                  <a:srgbClr val="000000"/>
                </a:solidFill>
                <a:latin typeface="Courier New" panose="02070309020205020404" pitchFamily="49" charset="0"/>
                <a:cs typeface="Courier New" panose="02070309020205020404" pitchFamily="49" charset="0"/>
              </a:rPr>
              <a:t> },</a:t>
            </a:r>
          </a:p>
          <a:p>
            <a:pPr marL="514350" indent="-514350">
              <a:lnSpc>
                <a:spcPct val="120000"/>
              </a:lnSpc>
              <a:spcBef>
                <a:spcPts val="0"/>
              </a:spcBef>
              <a:buFont typeface="+mj-lt"/>
              <a:buAutoNum type="arabicPeriod"/>
            </a:pPr>
            <a:r>
              <a:rPr lang="en-US" sz="900" dirty="0">
                <a:solidFill>
                  <a:srgbClr val="000000"/>
                </a:solidFill>
                <a:latin typeface="Courier New" panose="02070309020205020404" pitchFamily="49" charset="0"/>
                <a:cs typeface="Courier New" panose="02070309020205020404" pitchFamily="49" charset="0"/>
              </a:rPr>
              <a:t>         { name: </a:t>
            </a:r>
            <a:r>
              <a:rPr lang="en-US" sz="900" dirty="0">
                <a:solidFill>
                  <a:srgbClr val="2A00FF"/>
                </a:solidFill>
                <a:latin typeface="Courier New" panose="02070309020205020404" pitchFamily="49" charset="0"/>
                <a:cs typeface="Courier New" panose="02070309020205020404" pitchFamily="49" charset="0"/>
              </a:rPr>
              <a:t>'INSPDATE'</a:t>
            </a:r>
            <a:r>
              <a:rPr lang="en-US" sz="900" dirty="0">
                <a:solidFill>
                  <a:srgbClr val="000000"/>
                </a:solidFill>
                <a:latin typeface="Courier New" panose="02070309020205020404" pitchFamily="49" charset="0"/>
                <a:cs typeface="Courier New" panose="02070309020205020404" pitchFamily="49" charset="0"/>
              </a:rPr>
              <a:t>, type: </a:t>
            </a:r>
            <a:r>
              <a:rPr lang="en-US" sz="900" dirty="0">
                <a:solidFill>
                  <a:srgbClr val="2A00FF"/>
                </a:solidFill>
                <a:latin typeface="Courier New" panose="02070309020205020404" pitchFamily="49" charset="0"/>
                <a:cs typeface="Courier New" panose="02070309020205020404" pitchFamily="49" charset="0"/>
              </a:rPr>
              <a:t>"string"</a:t>
            </a:r>
            <a:r>
              <a:rPr lang="en-US" sz="900" dirty="0">
                <a:solidFill>
                  <a:srgbClr val="000000"/>
                </a:solidFill>
                <a:latin typeface="Courier New" panose="02070309020205020404" pitchFamily="49" charset="0"/>
                <a:cs typeface="Courier New" panose="02070309020205020404" pitchFamily="49" charset="0"/>
              </a:rPr>
              <a:t> }</a:t>
            </a:r>
          </a:p>
          <a:p>
            <a:pPr marL="514350" indent="-514350">
              <a:lnSpc>
                <a:spcPct val="120000"/>
              </a:lnSpc>
              <a:spcBef>
                <a:spcPts val="0"/>
              </a:spcBef>
              <a:buFont typeface="+mj-lt"/>
              <a:buAutoNum type="arabicPeriod"/>
            </a:pPr>
            <a:r>
              <a:rPr lang="en-US" sz="900" dirty="0">
                <a:solidFill>
                  <a:srgbClr val="000000"/>
                </a:solidFill>
                <a:latin typeface="Courier New" panose="02070309020205020404" pitchFamily="49" charset="0"/>
                <a:cs typeface="Courier New" panose="02070309020205020404" pitchFamily="49" charset="0"/>
              </a:rPr>
              <a:t>       ],</a:t>
            </a:r>
          </a:p>
          <a:p>
            <a:pPr marL="514350" indent="-514350">
              <a:lnSpc>
                <a:spcPct val="120000"/>
              </a:lnSpc>
              <a:spcBef>
                <a:spcPts val="0"/>
              </a:spcBef>
              <a:buFont typeface="+mj-lt"/>
              <a:buAutoNum type="arabicPeriod"/>
            </a:pP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id:</a:t>
            </a:r>
            <a:r>
              <a:rPr lang="en-US" sz="900" dirty="0" err="1">
                <a:solidFill>
                  <a:srgbClr val="2A00FF"/>
                </a:solidFill>
                <a:latin typeface="Courier New" panose="02070309020205020404" pitchFamily="49" charset="0"/>
                <a:cs typeface="Courier New" panose="02070309020205020404" pitchFamily="49" charset="0"/>
              </a:rPr>
              <a:t>'ASG_MONTHYEAR</a:t>
            </a:r>
            <a:r>
              <a:rPr lang="en-US" sz="900" dirty="0">
                <a:solidFill>
                  <a:srgbClr val="2A00FF"/>
                </a:solidFill>
                <a:latin typeface="Courier New" panose="02070309020205020404" pitchFamily="49" charset="0"/>
                <a:cs typeface="Courier New" panose="02070309020205020404" pitchFamily="49" charset="0"/>
              </a:rPr>
              <a:t>'</a:t>
            </a:r>
            <a:r>
              <a:rPr lang="en-US" sz="900" dirty="0">
                <a:solidFill>
                  <a:srgbClr val="000000"/>
                </a:solidFill>
                <a:latin typeface="Courier New" panose="02070309020205020404" pitchFamily="49" charset="0"/>
                <a:cs typeface="Courier New" panose="02070309020205020404" pitchFamily="49" charset="0"/>
              </a:rPr>
              <a:t>               </a:t>
            </a:r>
          </a:p>
          <a:p>
            <a:pPr marL="514350" indent="-514350">
              <a:lnSpc>
                <a:spcPct val="120000"/>
              </a:lnSpc>
              <a:spcBef>
                <a:spcPts val="0"/>
              </a:spcBef>
              <a:buFont typeface="+mj-lt"/>
              <a:buAutoNum type="arabicPeriod"/>
            </a:pPr>
            <a:r>
              <a:rPr lang="en-US" sz="900" dirty="0">
                <a:solidFill>
                  <a:srgbClr val="000000"/>
                </a:solidFill>
                <a:latin typeface="Courier New" panose="02070309020205020404" pitchFamily="49" charset="0"/>
                <a:cs typeface="Courier New" panose="02070309020205020404" pitchFamily="49" charset="0"/>
              </a:rPr>
              <a:t>     };</a:t>
            </a:r>
            <a:endParaRPr lang="en-US" sz="900" dirty="0">
              <a:latin typeface="Courier New" panose="02070309020205020404" pitchFamily="49" charset="0"/>
              <a:cs typeface="Courier New" panose="02070309020205020404" pitchFamily="49" charset="0"/>
            </a:endParaRPr>
          </a:p>
        </p:txBody>
      </p:sp>
      <p:sp>
        <p:nvSpPr>
          <p:cNvPr id="5" name="Content Placeholder 2"/>
          <p:cNvSpPr txBox="1">
            <a:spLocks/>
          </p:cNvSpPr>
          <p:nvPr/>
        </p:nvSpPr>
        <p:spPr>
          <a:xfrm>
            <a:off x="838200" y="1825625"/>
            <a:ext cx="5181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US" sz="900" dirty="0">
              <a:latin typeface="Courier New" panose="02070309020205020404" pitchFamily="49" charset="0"/>
              <a:cs typeface="Courier New" panose="02070309020205020404" pitchFamily="49" charset="0"/>
            </a:endParaRPr>
          </a:p>
        </p:txBody>
      </p:sp>
      <p:sp>
        <p:nvSpPr>
          <p:cNvPr id="7" name="TextBox 6"/>
          <p:cNvSpPr txBox="1"/>
          <p:nvPr/>
        </p:nvSpPr>
        <p:spPr>
          <a:xfrm>
            <a:off x="6019801" y="1825625"/>
            <a:ext cx="5333999" cy="2031325"/>
          </a:xfrm>
          <a:prstGeom prst="rect">
            <a:avLst/>
          </a:prstGeom>
          <a:noFill/>
        </p:spPr>
        <p:txBody>
          <a:bodyPr wrap="square" rtlCol="0">
            <a:spAutoFit/>
          </a:bodyPr>
          <a:lstStyle/>
          <a:p>
            <a:pPr marL="228600" indent="-228600">
              <a:buFont typeface="+mj-lt"/>
              <a:buAutoNum type="arabicPeriod" startAt="26"/>
            </a:pPr>
            <a:r>
              <a:rPr lang="en-US" sz="900" dirty="0">
                <a:solidFill>
                  <a:srgbClr val="000000"/>
                </a:solidFill>
                <a:latin typeface="Courier New" panose="02070309020205020404" pitchFamily="49" charset="0"/>
              </a:rPr>
              <a:t>      </a:t>
            </a:r>
            <a:r>
              <a:rPr lang="en-US" sz="900" dirty="0">
                <a:solidFill>
                  <a:srgbClr val="3F7F5F"/>
                </a:solidFill>
                <a:latin typeface="Courier New" panose="02070309020205020404" pitchFamily="49" charset="0"/>
              </a:rPr>
              <a:t>// create data adapter</a:t>
            </a:r>
          </a:p>
          <a:p>
            <a:pPr marL="228600" indent="-228600">
              <a:buFont typeface="+mj-lt"/>
              <a:buAutoNum type="arabicPeriod" startAt="26"/>
            </a:pPr>
            <a:r>
              <a:rPr lang="en-US" sz="900" dirty="0">
                <a:solidFill>
                  <a:srgbClr val="000000"/>
                </a:solidFill>
                <a:latin typeface="Courier New" panose="02070309020205020404" pitchFamily="49" charset="0"/>
              </a:rPr>
              <a:t>      </a:t>
            </a:r>
            <a:r>
              <a:rPr lang="en-US" sz="900" dirty="0" err="1">
                <a:solidFill>
                  <a:srgbClr val="7F0055"/>
                </a:solidFill>
                <a:latin typeface="Courier New" panose="02070309020205020404" pitchFamily="49" charset="0"/>
              </a:rPr>
              <a:t>var</a:t>
            </a:r>
            <a:r>
              <a:rPr lang="en-US" sz="900" dirty="0">
                <a:solidFill>
                  <a:srgbClr val="000000"/>
                </a:solidFill>
                <a:latin typeface="Courier New" panose="02070309020205020404" pitchFamily="49" charset="0"/>
              </a:rPr>
              <a:t> </a:t>
            </a:r>
            <a:r>
              <a:rPr lang="en-US" sz="900" dirty="0" err="1">
                <a:solidFill>
                  <a:srgbClr val="000000"/>
                </a:solidFill>
                <a:latin typeface="Courier New" panose="02070309020205020404" pitchFamily="49" charset="0"/>
              </a:rPr>
              <a:t>dataAdapterLB</a:t>
            </a:r>
            <a:r>
              <a:rPr lang="en-US" sz="900" dirty="0">
                <a:solidFill>
                  <a:srgbClr val="000000"/>
                </a:solidFill>
                <a:latin typeface="Courier New" panose="02070309020205020404" pitchFamily="49" charset="0"/>
              </a:rPr>
              <a:t> = </a:t>
            </a:r>
            <a:r>
              <a:rPr lang="en-US" sz="900" dirty="0">
                <a:solidFill>
                  <a:srgbClr val="7F0055"/>
                </a:solidFill>
                <a:latin typeface="Courier New" panose="02070309020205020404" pitchFamily="49" charset="0"/>
              </a:rPr>
              <a:t>new</a:t>
            </a:r>
            <a:r>
              <a:rPr lang="en-US" sz="900" dirty="0">
                <a:solidFill>
                  <a:srgbClr val="000000"/>
                </a:solidFill>
                <a:latin typeface="Courier New" panose="02070309020205020404" pitchFamily="49" charset="0"/>
              </a:rPr>
              <a:t> $.</a:t>
            </a:r>
            <a:r>
              <a:rPr lang="en-US" sz="900" dirty="0" err="1">
                <a:solidFill>
                  <a:srgbClr val="000000"/>
                </a:solidFill>
                <a:latin typeface="Courier New" panose="02070309020205020404" pitchFamily="49" charset="0"/>
              </a:rPr>
              <a:t>jqx.dataAdapter</a:t>
            </a:r>
            <a:r>
              <a:rPr lang="en-US" sz="900" dirty="0">
                <a:solidFill>
                  <a:srgbClr val="000000"/>
                </a:solidFill>
                <a:latin typeface="Courier New" panose="02070309020205020404" pitchFamily="49" charset="0"/>
              </a:rPr>
              <a:t>(</a:t>
            </a:r>
            <a:r>
              <a:rPr lang="en-US" sz="900" dirty="0" err="1">
                <a:solidFill>
                  <a:srgbClr val="000000"/>
                </a:solidFill>
                <a:latin typeface="Courier New" panose="02070309020205020404" pitchFamily="49" charset="0"/>
              </a:rPr>
              <a:t>sourceLB</a:t>
            </a:r>
            <a:r>
              <a:rPr lang="en-US" sz="900" dirty="0">
                <a:solidFill>
                  <a:srgbClr val="000000"/>
                </a:solidFill>
                <a:latin typeface="Courier New" panose="02070309020205020404" pitchFamily="49" charset="0"/>
              </a:rPr>
              <a:t>);</a:t>
            </a:r>
          </a:p>
          <a:p>
            <a:pPr marL="228600" indent="-228600">
              <a:buFont typeface="+mj-lt"/>
              <a:buAutoNum type="arabicPeriod" startAt="26"/>
            </a:pPr>
            <a:r>
              <a:rPr lang="en-US" sz="900" dirty="0">
                <a:solidFill>
                  <a:srgbClr val="000000"/>
                </a:solidFill>
                <a:latin typeface="Courier New" panose="02070309020205020404" pitchFamily="49" charset="0"/>
              </a:rPr>
              <a:t>      </a:t>
            </a:r>
            <a:r>
              <a:rPr lang="en-US" sz="900" dirty="0">
                <a:solidFill>
                  <a:srgbClr val="3F7F5F"/>
                </a:solidFill>
                <a:latin typeface="Courier New" panose="02070309020205020404" pitchFamily="49" charset="0"/>
              </a:rPr>
              <a:t>// create list box</a:t>
            </a:r>
          </a:p>
          <a:p>
            <a:pPr marL="228600" indent="-228600">
              <a:buFont typeface="+mj-lt"/>
              <a:buAutoNum type="arabicPeriod" startAt="26"/>
            </a:pPr>
            <a:r>
              <a:rPr lang="en-US" sz="900" dirty="0">
                <a:solidFill>
                  <a:srgbClr val="000000"/>
                </a:solidFill>
                <a:latin typeface="Courier New" panose="02070309020205020404" pitchFamily="49" charset="0"/>
              </a:rPr>
              <a:t>      $(</a:t>
            </a:r>
            <a:r>
              <a:rPr lang="en-US" sz="900" dirty="0">
                <a:solidFill>
                  <a:srgbClr val="2A00FF"/>
                </a:solidFill>
                <a:latin typeface="Courier New" panose="02070309020205020404" pitchFamily="49" charset="0"/>
              </a:rPr>
              <a:t>"#</a:t>
            </a:r>
            <a:r>
              <a:rPr lang="en-US" sz="900" dirty="0" err="1">
                <a:solidFill>
                  <a:srgbClr val="2A00FF"/>
                </a:solidFill>
                <a:latin typeface="Courier New" panose="02070309020205020404" pitchFamily="49" charset="0"/>
              </a:rPr>
              <a:t>inspDateLB</a:t>
            </a:r>
            <a:r>
              <a:rPr lang="en-US" sz="900" dirty="0">
                <a:solidFill>
                  <a:srgbClr val="2A00FF"/>
                </a:solidFill>
                <a:latin typeface="Courier New" panose="02070309020205020404" pitchFamily="49" charset="0"/>
              </a:rPr>
              <a:t>"</a:t>
            </a:r>
            <a:r>
              <a:rPr lang="en-US" sz="900" dirty="0">
                <a:solidFill>
                  <a:srgbClr val="000000"/>
                </a:solidFill>
                <a:latin typeface="Courier New" panose="02070309020205020404" pitchFamily="49" charset="0"/>
              </a:rPr>
              <a:t>).</a:t>
            </a:r>
            <a:r>
              <a:rPr lang="en-US" sz="900" dirty="0" err="1">
                <a:solidFill>
                  <a:srgbClr val="000000"/>
                </a:solidFill>
                <a:latin typeface="Courier New" panose="02070309020205020404" pitchFamily="49" charset="0"/>
              </a:rPr>
              <a:t>jqxListBox</a:t>
            </a:r>
            <a:r>
              <a:rPr lang="en-US" sz="900" dirty="0">
                <a:solidFill>
                  <a:srgbClr val="000000"/>
                </a:solidFill>
                <a:latin typeface="Courier New" panose="02070309020205020404" pitchFamily="49" charset="0"/>
              </a:rPr>
              <a:t>({ </a:t>
            </a:r>
          </a:p>
          <a:p>
            <a:pPr marL="228600" indent="-228600">
              <a:buFont typeface="+mj-lt"/>
              <a:buAutoNum type="arabicPeriod" startAt="26"/>
            </a:pPr>
            <a:r>
              <a:rPr lang="en-US" sz="900" dirty="0">
                <a:solidFill>
                  <a:srgbClr val="000000"/>
                </a:solidFill>
                <a:latin typeface="Courier New" panose="02070309020205020404" pitchFamily="49" charset="0"/>
              </a:rPr>
              <a:t>      source: </a:t>
            </a:r>
            <a:r>
              <a:rPr lang="en-US" sz="900" dirty="0" err="1">
                <a:solidFill>
                  <a:srgbClr val="000000"/>
                </a:solidFill>
                <a:latin typeface="Courier New" panose="02070309020205020404" pitchFamily="49" charset="0"/>
              </a:rPr>
              <a:t>dataAdapterLB</a:t>
            </a:r>
            <a:r>
              <a:rPr lang="en-US" sz="900" dirty="0">
                <a:solidFill>
                  <a:srgbClr val="000000"/>
                </a:solidFill>
                <a:latin typeface="Courier New" panose="02070309020205020404" pitchFamily="49" charset="0"/>
              </a:rPr>
              <a:t>, </a:t>
            </a:r>
          </a:p>
          <a:p>
            <a:pPr marL="228600" indent="-228600">
              <a:buFont typeface="+mj-lt"/>
              <a:buAutoNum type="arabicPeriod" startAt="26"/>
            </a:pPr>
            <a:r>
              <a:rPr lang="en-US" sz="900" dirty="0">
                <a:solidFill>
                  <a:srgbClr val="000000"/>
                </a:solidFill>
                <a:latin typeface="Courier New" panose="02070309020205020404" pitchFamily="49" charset="0"/>
              </a:rPr>
              <a:t>      theme: </a:t>
            </a:r>
            <a:r>
              <a:rPr lang="en-US" sz="900" dirty="0">
                <a:solidFill>
                  <a:srgbClr val="2A00FF"/>
                </a:solidFill>
                <a:latin typeface="Courier New" panose="02070309020205020404" pitchFamily="49" charset="0"/>
              </a:rPr>
              <a:t>'</a:t>
            </a:r>
            <a:r>
              <a:rPr lang="en-US" sz="900" dirty="0" err="1">
                <a:solidFill>
                  <a:srgbClr val="2A00FF"/>
                </a:solidFill>
                <a:latin typeface="Courier New" panose="02070309020205020404" pitchFamily="49" charset="0"/>
              </a:rPr>
              <a:t>darkblue</a:t>
            </a:r>
            <a:r>
              <a:rPr lang="en-US" sz="900" dirty="0">
                <a:solidFill>
                  <a:srgbClr val="2A00FF"/>
                </a:solidFill>
                <a:latin typeface="Courier New" panose="02070309020205020404" pitchFamily="49" charset="0"/>
              </a:rPr>
              <a:t>'</a:t>
            </a:r>
            <a:r>
              <a:rPr lang="en-US" sz="900" dirty="0">
                <a:solidFill>
                  <a:srgbClr val="000000"/>
                </a:solidFill>
                <a:latin typeface="Courier New" panose="02070309020205020404" pitchFamily="49" charset="0"/>
              </a:rPr>
              <a:t>,</a:t>
            </a:r>
          </a:p>
          <a:p>
            <a:pPr marL="228600" indent="-228600">
              <a:buFont typeface="+mj-lt"/>
              <a:buAutoNum type="arabicPeriod" startAt="26"/>
            </a:pPr>
            <a:r>
              <a:rPr lang="en-US" sz="900" dirty="0">
                <a:solidFill>
                  <a:srgbClr val="000000"/>
                </a:solidFill>
                <a:latin typeface="Courier New" panose="02070309020205020404" pitchFamily="49" charset="0"/>
              </a:rPr>
              <a:t>      </a:t>
            </a:r>
            <a:r>
              <a:rPr lang="en-US" sz="900" dirty="0" err="1">
                <a:solidFill>
                  <a:srgbClr val="000000"/>
                </a:solidFill>
                <a:latin typeface="Courier New" panose="02070309020205020404" pitchFamily="49" charset="0"/>
              </a:rPr>
              <a:t>displayMember</a:t>
            </a:r>
            <a:r>
              <a:rPr lang="en-US" sz="900" dirty="0">
                <a:solidFill>
                  <a:srgbClr val="000000"/>
                </a:solidFill>
                <a:latin typeface="Courier New" panose="02070309020205020404" pitchFamily="49" charset="0"/>
              </a:rPr>
              <a:t>: </a:t>
            </a:r>
            <a:r>
              <a:rPr lang="en-US" sz="900" dirty="0">
                <a:solidFill>
                  <a:srgbClr val="2A00FF"/>
                </a:solidFill>
                <a:latin typeface="Courier New" panose="02070309020205020404" pitchFamily="49" charset="0"/>
              </a:rPr>
              <a:t>"INSPDATE"</a:t>
            </a:r>
            <a:r>
              <a:rPr lang="en-US" sz="900" dirty="0">
                <a:solidFill>
                  <a:srgbClr val="000000"/>
                </a:solidFill>
                <a:latin typeface="Courier New" panose="02070309020205020404" pitchFamily="49" charset="0"/>
              </a:rPr>
              <a:t>, </a:t>
            </a:r>
          </a:p>
          <a:p>
            <a:pPr marL="228600" indent="-228600">
              <a:buFont typeface="+mj-lt"/>
              <a:buAutoNum type="arabicPeriod" startAt="26"/>
            </a:pPr>
            <a:r>
              <a:rPr lang="en-US" sz="900" dirty="0">
                <a:solidFill>
                  <a:srgbClr val="000000"/>
                </a:solidFill>
                <a:latin typeface="Courier New" panose="02070309020205020404" pitchFamily="49" charset="0"/>
              </a:rPr>
              <a:t>      </a:t>
            </a:r>
            <a:r>
              <a:rPr lang="en-US" sz="900" dirty="0" err="1">
                <a:solidFill>
                  <a:srgbClr val="000000"/>
                </a:solidFill>
                <a:latin typeface="Courier New" panose="02070309020205020404" pitchFamily="49" charset="0"/>
              </a:rPr>
              <a:t>valueMember</a:t>
            </a:r>
            <a:r>
              <a:rPr lang="en-US" sz="900" dirty="0">
                <a:solidFill>
                  <a:srgbClr val="000000"/>
                </a:solidFill>
                <a:latin typeface="Courier New" panose="02070309020205020404" pitchFamily="49" charset="0"/>
              </a:rPr>
              <a:t>: </a:t>
            </a:r>
            <a:r>
              <a:rPr lang="en-US" sz="900" dirty="0">
                <a:solidFill>
                  <a:srgbClr val="2A00FF"/>
                </a:solidFill>
                <a:latin typeface="Courier New" panose="02070309020205020404" pitchFamily="49" charset="0"/>
              </a:rPr>
              <a:t>"ASG_MONTHYEAR"</a:t>
            </a:r>
            <a:r>
              <a:rPr lang="en-US" sz="900" dirty="0">
                <a:solidFill>
                  <a:srgbClr val="000000"/>
                </a:solidFill>
                <a:latin typeface="Courier New" panose="02070309020205020404" pitchFamily="49" charset="0"/>
              </a:rPr>
              <a:t>, </a:t>
            </a:r>
          </a:p>
          <a:p>
            <a:pPr marL="228600" indent="-228600">
              <a:buFont typeface="+mj-lt"/>
              <a:buAutoNum type="arabicPeriod" startAt="26"/>
            </a:pPr>
            <a:r>
              <a:rPr lang="en-US" sz="900" dirty="0">
                <a:solidFill>
                  <a:srgbClr val="000000"/>
                </a:solidFill>
                <a:latin typeface="Courier New" panose="02070309020205020404" pitchFamily="49" charset="0"/>
              </a:rPr>
              <a:t>      width: 200, </a:t>
            </a:r>
          </a:p>
          <a:p>
            <a:pPr marL="228600" indent="-228600">
              <a:buFont typeface="+mj-lt"/>
              <a:buAutoNum type="arabicPeriod" startAt="26"/>
            </a:pPr>
            <a:r>
              <a:rPr lang="en-US" sz="900" dirty="0">
                <a:solidFill>
                  <a:srgbClr val="000000"/>
                </a:solidFill>
                <a:latin typeface="Courier New" panose="02070309020205020404" pitchFamily="49" charset="0"/>
              </a:rPr>
              <a:t>      height: 125</a:t>
            </a:r>
          </a:p>
          <a:p>
            <a:pPr marL="228600" indent="-228600">
              <a:buFont typeface="+mj-lt"/>
              <a:buAutoNum type="arabicPeriod" startAt="26"/>
            </a:pPr>
            <a:r>
              <a:rPr lang="en-US" sz="900" dirty="0">
                <a:solidFill>
                  <a:srgbClr val="000000"/>
                </a:solidFill>
                <a:latin typeface="Courier New" panose="02070309020205020404" pitchFamily="49" charset="0"/>
              </a:rPr>
              <a:t>      }); </a:t>
            </a:r>
          </a:p>
          <a:p>
            <a:pPr marL="228600" indent="-228600">
              <a:buFont typeface="+mj-lt"/>
              <a:buAutoNum type="arabicPeriod" startAt="26"/>
            </a:pPr>
            <a:r>
              <a:rPr lang="en-US" sz="900" dirty="0">
                <a:solidFill>
                  <a:srgbClr val="000000"/>
                </a:solidFill>
                <a:latin typeface="Courier New" panose="02070309020205020404" pitchFamily="49" charset="0"/>
              </a:rPr>
              <a:t>    }            </a:t>
            </a:r>
          </a:p>
          <a:p>
            <a:pPr marL="228600" indent="-228600">
              <a:buFont typeface="+mj-lt"/>
              <a:buAutoNum type="arabicPeriod" startAt="26"/>
            </a:pPr>
            <a:r>
              <a:rPr lang="en-US" sz="900" dirty="0">
                <a:solidFill>
                  <a:srgbClr val="000000"/>
                </a:solidFill>
                <a:latin typeface="Courier New" panose="02070309020205020404" pitchFamily="49" charset="0"/>
              </a:rPr>
              <a:t>  });</a:t>
            </a:r>
          </a:p>
          <a:p>
            <a:pPr marL="228600" indent="-228600">
              <a:buFont typeface="+mj-lt"/>
              <a:buAutoNum type="arabicPeriod" startAt="26"/>
            </a:pPr>
            <a:r>
              <a:rPr lang="en-US" sz="900" dirty="0">
                <a:solidFill>
                  <a:srgbClr val="000000"/>
                </a:solidFill>
                <a:latin typeface="Courier New" panose="02070309020205020404" pitchFamily="49" charset="0"/>
              </a:rPr>
              <a:t>}</a:t>
            </a:r>
            <a:endParaRPr lang="en-US" sz="900" dirty="0"/>
          </a:p>
        </p:txBody>
      </p:sp>
    </p:spTree>
    <p:extLst>
      <p:ext uri="{BB962C8B-B14F-4D97-AF65-F5344CB8AC3E}">
        <p14:creationId xmlns:p14="http://schemas.microsoft.com/office/powerpoint/2010/main" val="1147795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AJAX Function Sample</a:t>
            </a:r>
            <a:endParaRPr lang="en-US" dirty="0"/>
          </a:p>
        </p:txBody>
      </p:sp>
      <p:sp>
        <p:nvSpPr>
          <p:cNvPr id="3" name="Content Placeholder 2"/>
          <p:cNvSpPr>
            <a:spLocks noGrp="1"/>
          </p:cNvSpPr>
          <p:nvPr>
            <p:ph idx="1"/>
          </p:nvPr>
        </p:nvSpPr>
        <p:spPr>
          <a:xfrm>
            <a:off x="838200" y="1825625"/>
            <a:ext cx="3498410" cy="4351338"/>
          </a:xfrm>
        </p:spPr>
        <p:txBody>
          <a:bodyPr>
            <a:noAutofit/>
          </a:bodyPr>
          <a:lstStyle/>
          <a:p>
            <a:pPr>
              <a:lnSpc>
                <a:spcPct val="100000"/>
              </a:lnSpc>
              <a:spcBef>
                <a:spcPts val="0"/>
              </a:spcBef>
              <a:buFont typeface="+mj-lt"/>
              <a:buAutoNum type="arabicPeriod"/>
            </a:pPr>
            <a:r>
              <a:rPr lang="en-US" sz="900" dirty="0">
                <a:solidFill>
                  <a:srgbClr val="000000"/>
                </a:solidFill>
                <a:latin typeface="Courier New" panose="02070309020205020404" pitchFamily="49" charset="0"/>
              </a:rPr>
              <a:t> </a:t>
            </a:r>
            <a:r>
              <a:rPr lang="en-US" sz="900" dirty="0" err="1">
                <a:solidFill>
                  <a:srgbClr val="7F0055"/>
                </a:solidFill>
                <a:latin typeface="Courier New" panose="02070309020205020404" pitchFamily="49" charset="0"/>
              </a:rPr>
              <a:t>var</a:t>
            </a:r>
            <a:r>
              <a:rPr lang="en-US" sz="900" dirty="0">
                <a:solidFill>
                  <a:srgbClr val="000000"/>
                </a:solidFill>
                <a:latin typeface="Courier New" panose="02070309020205020404" pitchFamily="49" charset="0"/>
              </a:rPr>
              <a:t> </a:t>
            </a:r>
            <a:r>
              <a:rPr lang="en-US" sz="900" dirty="0" err="1">
                <a:solidFill>
                  <a:srgbClr val="000000"/>
                </a:solidFill>
                <a:latin typeface="Courier New" panose="02070309020205020404" pitchFamily="49" charset="0"/>
              </a:rPr>
              <a:t>getInspections</a:t>
            </a:r>
            <a:r>
              <a:rPr lang="en-US" sz="900" dirty="0">
                <a:solidFill>
                  <a:srgbClr val="000000"/>
                </a:solidFill>
                <a:latin typeface="Courier New" panose="02070309020205020404" pitchFamily="49" charset="0"/>
              </a:rPr>
              <a:t> = </a:t>
            </a:r>
            <a:r>
              <a:rPr lang="en-US" sz="900" dirty="0">
                <a:solidFill>
                  <a:srgbClr val="7F0055"/>
                </a:solidFill>
                <a:latin typeface="Courier New" panose="02070309020205020404" pitchFamily="49" charset="0"/>
              </a:rPr>
              <a:t>function</a:t>
            </a:r>
            <a:r>
              <a:rPr lang="en-US" sz="900" dirty="0">
                <a:solidFill>
                  <a:srgbClr val="000000"/>
                </a:solidFill>
                <a:latin typeface="Courier New" panose="02070309020205020404" pitchFamily="49" charset="0"/>
              </a:rPr>
              <a:t> () {</a:t>
            </a:r>
          </a:p>
          <a:p>
            <a:pPr>
              <a:lnSpc>
                <a:spcPct val="100000"/>
              </a:lnSpc>
              <a:spcBef>
                <a:spcPts val="0"/>
              </a:spcBef>
              <a:buFont typeface="+mj-lt"/>
              <a:buAutoNum type="arabicPeriod"/>
            </a:pPr>
            <a:r>
              <a:rPr lang="en-US" sz="900" dirty="0">
                <a:solidFill>
                  <a:srgbClr val="000000"/>
                </a:solidFill>
                <a:latin typeface="Courier New" panose="02070309020205020404" pitchFamily="49" charset="0"/>
              </a:rPr>
              <a:t>    $.ajax({</a:t>
            </a:r>
          </a:p>
          <a:p>
            <a:pPr>
              <a:lnSpc>
                <a:spcPct val="100000"/>
              </a:lnSpc>
              <a:spcBef>
                <a:spcPts val="0"/>
              </a:spcBef>
              <a:buFont typeface="+mj-lt"/>
              <a:buAutoNum type="arabicPeriod"/>
            </a:pPr>
            <a:r>
              <a:rPr lang="en-US" sz="900" dirty="0">
                <a:solidFill>
                  <a:srgbClr val="000000"/>
                </a:solidFill>
                <a:latin typeface="Courier New" panose="02070309020205020404" pitchFamily="49" charset="0"/>
              </a:rPr>
              <a:t>        type: </a:t>
            </a:r>
            <a:r>
              <a:rPr lang="en-US" sz="900" dirty="0">
                <a:solidFill>
                  <a:srgbClr val="2A00FF"/>
                </a:solidFill>
                <a:latin typeface="Courier New" panose="02070309020205020404" pitchFamily="49" charset="0"/>
              </a:rPr>
              <a:t>"post"</a:t>
            </a:r>
            <a:r>
              <a:rPr lang="en-US" sz="900" dirty="0">
                <a:solidFill>
                  <a:srgbClr val="000000"/>
                </a:solidFill>
                <a:latin typeface="Courier New" panose="02070309020205020404" pitchFamily="49" charset="0"/>
              </a:rPr>
              <a:t>,</a:t>
            </a:r>
          </a:p>
          <a:p>
            <a:pPr>
              <a:lnSpc>
                <a:spcPct val="100000"/>
              </a:lnSpc>
              <a:spcBef>
                <a:spcPts val="0"/>
              </a:spcBef>
              <a:buFont typeface="+mj-lt"/>
              <a:buAutoNum type="arabicPeriod"/>
            </a:pPr>
            <a:r>
              <a:rPr lang="en-US" sz="900" dirty="0">
                <a:solidFill>
                  <a:srgbClr val="000000"/>
                </a:solidFill>
                <a:latin typeface="Courier New" panose="02070309020205020404" pitchFamily="49" charset="0"/>
              </a:rPr>
              <a:t>        url: </a:t>
            </a:r>
            <a:r>
              <a:rPr lang="en-US" sz="900" dirty="0">
                <a:solidFill>
                  <a:srgbClr val="2A00FF"/>
                </a:solidFill>
                <a:latin typeface="Courier New" panose="02070309020205020404" pitchFamily="49" charset="0"/>
              </a:rPr>
              <a:t>"assets/cfc/</a:t>
            </a:r>
            <a:r>
              <a:rPr lang="en-US" sz="900" dirty="0" err="1">
                <a:solidFill>
                  <a:srgbClr val="2A00FF"/>
                </a:solidFill>
                <a:latin typeface="Courier New" panose="02070309020205020404" pitchFamily="49" charset="0"/>
              </a:rPr>
              <a:t>inspRotation.cfc</a:t>
            </a:r>
            <a:r>
              <a:rPr lang="en-US" sz="900" dirty="0">
                <a:solidFill>
                  <a:srgbClr val="2A00FF"/>
                </a:solidFill>
                <a:latin typeface="Courier New" panose="02070309020205020404" pitchFamily="49" charset="0"/>
              </a:rPr>
              <a:t>"</a:t>
            </a:r>
            <a:r>
              <a:rPr lang="en-US" sz="900" dirty="0">
                <a:solidFill>
                  <a:srgbClr val="000000"/>
                </a:solidFill>
                <a:latin typeface="Courier New" panose="02070309020205020404" pitchFamily="49" charset="0"/>
              </a:rPr>
              <a:t>,</a:t>
            </a:r>
          </a:p>
          <a:p>
            <a:pPr>
              <a:lnSpc>
                <a:spcPct val="100000"/>
              </a:lnSpc>
              <a:spcBef>
                <a:spcPts val="0"/>
              </a:spcBef>
              <a:buFont typeface="+mj-lt"/>
              <a:buAutoNum type="arabicPeriod"/>
            </a:pPr>
            <a:r>
              <a:rPr lang="en-US" sz="900" dirty="0">
                <a:solidFill>
                  <a:srgbClr val="000000"/>
                </a:solidFill>
                <a:latin typeface="Courier New" panose="02070309020205020404" pitchFamily="49" charset="0"/>
              </a:rPr>
              <a:t>        </a:t>
            </a:r>
            <a:r>
              <a:rPr lang="en-US" sz="900" dirty="0" err="1">
                <a:solidFill>
                  <a:srgbClr val="000000"/>
                </a:solidFill>
                <a:latin typeface="Courier New" panose="02070309020205020404" pitchFamily="49" charset="0"/>
              </a:rPr>
              <a:t>dataType</a:t>
            </a:r>
            <a:r>
              <a:rPr lang="en-US" sz="900" dirty="0">
                <a:solidFill>
                  <a:srgbClr val="000000"/>
                </a:solidFill>
                <a:latin typeface="Courier New" panose="02070309020205020404" pitchFamily="49" charset="0"/>
              </a:rPr>
              <a:t>: </a:t>
            </a:r>
            <a:r>
              <a:rPr lang="en-US" sz="900" dirty="0">
                <a:solidFill>
                  <a:srgbClr val="2A00FF"/>
                </a:solidFill>
                <a:latin typeface="Courier New" panose="02070309020205020404" pitchFamily="49" charset="0"/>
              </a:rPr>
              <a:t>"</a:t>
            </a:r>
            <a:r>
              <a:rPr lang="en-US" sz="900" dirty="0" err="1">
                <a:solidFill>
                  <a:srgbClr val="2A00FF"/>
                </a:solidFill>
                <a:latin typeface="Courier New" panose="02070309020205020404" pitchFamily="49" charset="0"/>
              </a:rPr>
              <a:t>json</a:t>
            </a:r>
            <a:r>
              <a:rPr lang="en-US" sz="900" dirty="0">
                <a:solidFill>
                  <a:srgbClr val="2A00FF"/>
                </a:solidFill>
                <a:latin typeface="Courier New" panose="02070309020205020404" pitchFamily="49" charset="0"/>
              </a:rPr>
              <a:t>"</a:t>
            </a:r>
            <a:r>
              <a:rPr lang="en-US" sz="900" dirty="0">
                <a:solidFill>
                  <a:srgbClr val="000000"/>
                </a:solidFill>
                <a:latin typeface="Courier New" panose="02070309020205020404" pitchFamily="49" charset="0"/>
              </a:rPr>
              <a:t>,</a:t>
            </a:r>
          </a:p>
          <a:p>
            <a:pPr>
              <a:lnSpc>
                <a:spcPct val="100000"/>
              </a:lnSpc>
              <a:spcBef>
                <a:spcPts val="0"/>
              </a:spcBef>
              <a:buFont typeface="+mj-lt"/>
              <a:buAutoNum type="arabicPeriod"/>
            </a:pPr>
            <a:r>
              <a:rPr lang="en-US" sz="900" dirty="0">
                <a:solidFill>
                  <a:srgbClr val="000000"/>
                </a:solidFill>
                <a:latin typeface="Courier New" panose="02070309020205020404" pitchFamily="49" charset="0"/>
              </a:rPr>
              <a:t>        data: {</a:t>
            </a:r>
          </a:p>
          <a:p>
            <a:pPr>
              <a:lnSpc>
                <a:spcPct val="100000"/>
              </a:lnSpc>
              <a:spcBef>
                <a:spcPts val="0"/>
              </a:spcBef>
              <a:buFont typeface="+mj-lt"/>
              <a:buAutoNum type="arabicPeriod"/>
            </a:pPr>
            <a:r>
              <a:rPr lang="en-US" sz="900" dirty="0">
                <a:solidFill>
                  <a:srgbClr val="000000"/>
                </a:solidFill>
                <a:latin typeface="Courier New" panose="02070309020205020404" pitchFamily="49" charset="0"/>
              </a:rPr>
              <a:t>            method: </a:t>
            </a:r>
            <a:r>
              <a:rPr lang="en-US" sz="900" dirty="0">
                <a:solidFill>
                  <a:srgbClr val="2A00FF"/>
                </a:solidFill>
                <a:latin typeface="Courier New" panose="02070309020205020404" pitchFamily="49" charset="0"/>
              </a:rPr>
              <a:t>"</a:t>
            </a:r>
            <a:r>
              <a:rPr lang="en-US" sz="900" dirty="0" err="1">
                <a:solidFill>
                  <a:srgbClr val="2A00FF"/>
                </a:solidFill>
                <a:latin typeface="Courier New" panose="02070309020205020404" pitchFamily="49" charset="0"/>
              </a:rPr>
              <a:t>getInspList</a:t>
            </a:r>
            <a:r>
              <a:rPr lang="en-US" sz="900" dirty="0">
                <a:solidFill>
                  <a:srgbClr val="2A00FF"/>
                </a:solidFill>
                <a:latin typeface="Courier New" panose="02070309020205020404" pitchFamily="49" charset="0"/>
              </a:rPr>
              <a:t>"</a:t>
            </a:r>
            <a:r>
              <a:rPr lang="en-US" sz="900" dirty="0">
                <a:solidFill>
                  <a:srgbClr val="000000"/>
                </a:solidFill>
                <a:latin typeface="Courier New" panose="02070309020205020404" pitchFamily="49" charset="0"/>
              </a:rPr>
              <a:t>,</a:t>
            </a:r>
          </a:p>
          <a:p>
            <a:pPr>
              <a:lnSpc>
                <a:spcPct val="100000"/>
              </a:lnSpc>
              <a:spcBef>
                <a:spcPts val="0"/>
              </a:spcBef>
              <a:buFont typeface="+mj-lt"/>
              <a:buAutoNum type="arabicPeriod"/>
            </a:pPr>
            <a:r>
              <a:rPr lang="en-US" sz="900" dirty="0">
                <a:solidFill>
                  <a:srgbClr val="000000"/>
                </a:solidFill>
                <a:latin typeface="Courier New" panose="02070309020205020404" pitchFamily="49" charset="0"/>
              </a:rPr>
              <a:t>            SS: $(</a:t>
            </a:r>
            <a:r>
              <a:rPr lang="en-US" sz="900" dirty="0">
                <a:solidFill>
                  <a:srgbClr val="2A00FF"/>
                </a:solidFill>
                <a:latin typeface="Courier New" panose="02070309020205020404" pitchFamily="49" charset="0"/>
              </a:rPr>
              <a:t>"#</a:t>
            </a:r>
            <a:r>
              <a:rPr lang="en-US" sz="900" dirty="0" err="1">
                <a:solidFill>
                  <a:srgbClr val="2A00FF"/>
                </a:solidFill>
                <a:latin typeface="Courier New" panose="02070309020205020404" pitchFamily="49" charset="0"/>
              </a:rPr>
              <a:t>inspAssignment</a:t>
            </a:r>
            <a:r>
              <a:rPr lang="en-US" sz="900" dirty="0">
                <a:solidFill>
                  <a:srgbClr val="2A00FF"/>
                </a:solidFill>
                <a:latin typeface="Courier New" panose="02070309020205020404" pitchFamily="49" charset="0"/>
              </a:rPr>
              <a:t>"</a:t>
            </a:r>
            <a:r>
              <a:rPr lang="en-US" sz="900" dirty="0">
                <a:solidFill>
                  <a:srgbClr val="000000"/>
                </a:solidFill>
                <a:latin typeface="Courier New" panose="02070309020205020404" pitchFamily="49" charset="0"/>
              </a:rPr>
              <a:t>).</a:t>
            </a:r>
            <a:r>
              <a:rPr lang="en-US" sz="900" dirty="0" err="1">
                <a:solidFill>
                  <a:srgbClr val="000000"/>
                </a:solidFill>
                <a:latin typeface="Courier New" panose="02070309020205020404" pitchFamily="49" charset="0"/>
              </a:rPr>
              <a:t>val</a:t>
            </a:r>
            <a:r>
              <a:rPr lang="en-US" sz="900" dirty="0">
                <a:solidFill>
                  <a:srgbClr val="000000"/>
                </a:solidFill>
                <a:latin typeface="Courier New" panose="02070309020205020404" pitchFamily="49" charset="0"/>
              </a:rPr>
              <a:t>(),</a:t>
            </a:r>
          </a:p>
          <a:p>
            <a:pPr>
              <a:lnSpc>
                <a:spcPct val="100000"/>
              </a:lnSpc>
              <a:spcBef>
                <a:spcPts val="0"/>
              </a:spcBef>
              <a:buFont typeface="+mj-lt"/>
              <a:buAutoNum type="arabicPeriod"/>
            </a:pPr>
            <a:r>
              <a:rPr lang="en-US" sz="900" dirty="0">
                <a:solidFill>
                  <a:srgbClr val="000000"/>
                </a:solidFill>
                <a:latin typeface="Courier New" panose="02070309020205020404" pitchFamily="49" charset="0"/>
              </a:rPr>
              <a:t>            ASG: $(</a:t>
            </a:r>
            <a:r>
              <a:rPr lang="en-US" sz="900" dirty="0">
                <a:solidFill>
                  <a:srgbClr val="2A00FF"/>
                </a:solidFill>
                <a:latin typeface="Courier New" panose="02070309020205020404" pitchFamily="49" charset="0"/>
              </a:rPr>
              <a:t>"#</a:t>
            </a:r>
            <a:r>
              <a:rPr lang="en-US" sz="900" dirty="0" err="1">
                <a:solidFill>
                  <a:srgbClr val="2A00FF"/>
                </a:solidFill>
                <a:latin typeface="Courier New" panose="02070309020205020404" pitchFamily="49" charset="0"/>
              </a:rPr>
              <a:t>inspDateLB</a:t>
            </a:r>
            <a:r>
              <a:rPr lang="en-US" sz="900" dirty="0">
                <a:solidFill>
                  <a:srgbClr val="2A00FF"/>
                </a:solidFill>
                <a:latin typeface="Courier New" panose="02070309020205020404" pitchFamily="49" charset="0"/>
              </a:rPr>
              <a:t>"</a:t>
            </a:r>
            <a:r>
              <a:rPr lang="en-US" sz="900" dirty="0">
                <a:solidFill>
                  <a:srgbClr val="000000"/>
                </a:solidFill>
                <a:latin typeface="Courier New" panose="02070309020205020404" pitchFamily="49" charset="0"/>
              </a:rPr>
              <a:t>).</a:t>
            </a:r>
            <a:r>
              <a:rPr lang="en-US" sz="900" dirty="0" err="1">
                <a:solidFill>
                  <a:srgbClr val="000000"/>
                </a:solidFill>
                <a:latin typeface="Courier New" panose="02070309020205020404" pitchFamily="49" charset="0"/>
              </a:rPr>
              <a:t>val</a:t>
            </a:r>
            <a:r>
              <a:rPr lang="en-US" sz="900" dirty="0">
                <a:solidFill>
                  <a:srgbClr val="000000"/>
                </a:solidFill>
                <a:latin typeface="Courier New" panose="02070309020205020404" pitchFamily="49" charset="0"/>
              </a:rPr>
              <a:t>()</a:t>
            </a:r>
          </a:p>
          <a:p>
            <a:pPr>
              <a:lnSpc>
                <a:spcPct val="100000"/>
              </a:lnSpc>
              <a:spcBef>
                <a:spcPts val="0"/>
              </a:spcBef>
              <a:buFont typeface="+mj-lt"/>
              <a:buAutoNum type="arabicPeriod"/>
            </a:pPr>
            <a:r>
              <a:rPr lang="en-US" sz="900" dirty="0">
                <a:solidFill>
                  <a:srgbClr val="000000"/>
                </a:solidFill>
                <a:latin typeface="Courier New" panose="02070309020205020404" pitchFamily="49" charset="0"/>
              </a:rPr>
              <a:t>        },</a:t>
            </a:r>
          </a:p>
          <a:p>
            <a:pPr>
              <a:lnSpc>
                <a:spcPct val="100000"/>
              </a:lnSpc>
              <a:spcBef>
                <a:spcPts val="0"/>
              </a:spcBef>
              <a:buFont typeface="+mj-lt"/>
              <a:buAutoNum type="arabicPeriod"/>
            </a:pPr>
            <a:r>
              <a:rPr lang="en-US" sz="900" dirty="0">
                <a:solidFill>
                  <a:srgbClr val="000000"/>
                </a:solidFill>
                <a:latin typeface="Courier New" panose="02070309020205020404" pitchFamily="49" charset="0"/>
              </a:rPr>
              <a:t>        error: </a:t>
            </a:r>
            <a:r>
              <a:rPr lang="en-US" sz="900" dirty="0">
                <a:solidFill>
                  <a:srgbClr val="7F0055"/>
                </a:solidFill>
                <a:latin typeface="Courier New" panose="02070309020205020404" pitchFamily="49" charset="0"/>
              </a:rPr>
              <a:t>function</a:t>
            </a:r>
            <a:r>
              <a:rPr lang="en-US" sz="900" dirty="0">
                <a:solidFill>
                  <a:srgbClr val="000000"/>
                </a:solidFill>
                <a:latin typeface="Courier New" panose="02070309020205020404" pitchFamily="49" charset="0"/>
              </a:rPr>
              <a:t> (</a:t>
            </a:r>
            <a:r>
              <a:rPr lang="en-US" sz="900" dirty="0" err="1">
                <a:solidFill>
                  <a:srgbClr val="000000"/>
                </a:solidFill>
                <a:latin typeface="Courier New" panose="02070309020205020404" pitchFamily="49" charset="0"/>
              </a:rPr>
              <a:t>json</a:t>
            </a:r>
            <a:r>
              <a:rPr lang="en-US" sz="900" dirty="0">
                <a:solidFill>
                  <a:srgbClr val="000000"/>
                </a:solidFill>
                <a:latin typeface="Courier New" panose="02070309020205020404" pitchFamily="49" charset="0"/>
              </a:rPr>
              <a:t>,                     	   </a:t>
            </a:r>
            <a:r>
              <a:rPr lang="en-US" sz="900" dirty="0" err="1">
                <a:solidFill>
                  <a:srgbClr val="000000"/>
                </a:solidFill>
                <a:latin typeface="Courier New" panose="02070309020205020404" pitchFamily="49" charset="0"/>
              </a:rPr>
              <a:t>textStatus</a:t>
            </a:r>
            <a:r>
              <a:rPr lang="en-US" sz="900" dirty="0">
                <a:solidFill>
                  <a:srgbClr val="000000"/>
                </a:solidFill>
                <a:latin typeface="Courier New" panose="02070309020205020404" pitchFamily="49" charset="0"/>
              </a:rPr>
              <a:t>, </a:t>
            </a:r>
            <a:r>
              <a:rPr lang="en-US" sz="900" dirty="0" err="1">
                <a:solidFill>
                  <a:srgbClr val="000000"/>
                </a:solidFill>
                <a:latin typeface="Courier New" panose="02070309020205020404" pitchFamily="49" charset="0"/>
              </a:rPr>
              <a:t>errorThrown</a:t>
            </a:r>
            <a:r>
              <a:rPr lang="en-US" sz="900" dirty="0">
                <a:solidFill>
                  <a:srgbClr val="000000"/>
                </a:solidFill>
                <a:latin typeface="Courier New" panose="02070309020205020404" pitchFamily="49" charset="0"/>
              </a:rPr>
              <a:t>) {</a:t>
            </a:r>
          </a:p>
          <a:p>
            <a:pPr>
              <a:lnSpc>
                <a:spcPct val="100000"/>
              </a:lnSpc>
              <a:spcBef>
                <a:spcPts val="0"/>
              </a:spcBef>
              <a:buFont typeface="+mj-lt"/>
              <a:buAutoNum type="arabicPeriod"/>
            </a:pPr>
            <a:r>
              <a:rPr lang="en-US" sz="900" dirty="0">
                <a:solidFill>
                  <a:srgbClr val="000000"/>
                </a:solidFill>
                <a:latin typeface="Courier New" panose="02070309020205020404" pitchFamily="49" charset="0"/>
              </a:rPr>
              <a:t>             alert(</a:t>
            </a:r>
            <a:r>
              <a:rPr lang="en-US" sz="900" dirty="0">
                <a:solidFill>
                  <a:srgbClr val="2A00FF"/>
                </a:solidFill>
                <a:latin typeface="Courier New" panose="02070309020205020404" pitchFamily="49" charset="0"/>
              </a:rPr>
              <a:t>' Error :'</a:t>
            </a:r>
            <a:r>
              <a:rPr lang="en-US" sz="900" dirty="0">
                <a:solidFill>
                  <a:srgbClr val="000000"/>
                </a:solidFill>
                <a:latin typeface="Courier New" panose="02070309020205020404" pitchFamily="49" charset="0"/>
              </a:rPr>
              <a:t> + </a:t>
            </a:r>
            <a:r>
              <a:rPr lang="en-US" sz="900" dirty="0" err="1">
                <a:solidFill>
                  <a:srgbClr val="000000"/>
                </a:solidFill>
                <a:latin typeface="Courier New" panose="02070309020205020404" pitchFamily="49" charset="0"/>
              </a:rPr>
              <a:t>errorThrown</a:t>
            </a:r>
            <a:r>
              <a:rPr lang="en-US" sz="900" dirty="0">
                <a:solidFill>
                  <a:srgbClr val="000000"/>
                </a:solidFill>
                <a:latin typeface="Courier New" panose="02070309020205020404" pitchFamily="49" charset="0"/>
              </a:rPr>
              <a:t>);</a:t>
            </a:r>
          </a:p>
          <a:p>
            <a:pPr>
              <a:lnSpc>
                <a:spcPct val="100000"/>
              </a:lnSpc>
              <a:spcBef>
                <a:spcPts val="0"/>
              </a:spcBef>
              <a:buFont typeface="+mj-lt"/>
              <a:buAutoNum type="arabicPeriod"/>
            </a:pPr>
            <a:r>
              <a:rPr lang="en-US" sz="900" dirty="0">
                <a:solidFill>
                  <a:srgbClr val="000000"/>
                </a:solidFill>
                <a:latin typeface="Courier New" panose="02070309020205020404" pitchFamily="49" charset="0"/>
              </a:rPr>
              <a:t>        },</a:t>
            </a:r>
          </a:p>
          <a:p>
            <a:pPr>
              <a:lnSpc>
                <a:spcPct val="100000"/>
              </a:lnSpc>
              <a:spcBef>
                <a:spcPts val="0"/>
              </a:spcBef>
              <a:buFont typeface="+mj-lt"/>
              <a:buAutoNum type="arabicPeriod"/>
            </a:pPr>
            <a:r>
              <a:rPr lang="en-US" sz="900" dirty="0">
                <a:solidFill>
                  <a:srgbClr val="000000"/>
                </a:solidFill>
                <a:latin typeface="Courier New" panose="02070309020205020404" pitchFamily="49" charset="0"/>
              </a:rPr>
              <a:t>        success: </a:t>
            </a:r>
            <a:r>
              <a:rPr lang="en-US" sz="900" dirty="0">
                <a:solidFill>
                  <a:srgbClr val="7F0055"/>
                </a:solidFill>
                <a:latin typeface="Courier New" panose="02070309020205020404" pitchFamily="49" charset="0"/>
              </a:rPr>
              <a:t>function</a:t>
            </a:r>
            <a:r>
              <a:rPr lang="en-US" sz="900" dirty="0">
                <a:solidFill>
                  <a:srgbClr val="000000"/>
                </a:solidFill>
                <a:latin typeface="Courier New" panose="02070309020205020404" pitchFamily="49" charset="0"/>
              </a:rPr>
              <a:t> (data){</a:t>
            </a:r>
          </a:p>
          <a:p>
            <a:pPr>
              <a:lnSpc>
                <a:spcPct val="100000"/>
              </a:lnSpc>
              <a:spcBef>
                <a:spcPts val="0"/>
              </a:spcBef>
              <a:buFont typeface="+mj-lt"/>
              <a:buAutoNum type="arabicPeriod"/>
            </a:pPr>
            <a:r>
              <a:rPr lang="en-US" sz="900" dirty="0">
                <a:solidFill>
                  <a:srgbClr val="000000"/>
                </a:solidFill>
                <a:latin typeface="Courier New" panose="02070309020205020404" pitchFamily="49" charset="0"/>
              </a:rPr>
              <a:t>        </a:t>
            </a:r>
            <a:r>
              <a:rPr lang="en-US" sz="900" dirty="0">
                <a:solidFill>
                  <a:srgbClr val="3F7F5F"/>
                </a:solidFill>
                <a:latin typeface="Courier New" panose="02070309020205020404" pitchFamily="49" charset="0"/>
              </a:rPr>
              <a:t>// begin google map code</a:t>
            </a:r>
          </a:p>
          <a:p>
            <a:pPr>
              <a:lnSpc>
                <a:spcPct val="100000"/>
              </a:lnSpc>
              <a:spcBef>
                <a:spcPts val="0"/>
              </a:spcBef>
              <a:buFont typeface="+mj-lt"/>
              <a:buAutoNum type="arabicPeriod"/>
            </a:pPr>
            <a:r>
              <a:rPr lang="en-US" sz="900" dirty="0">
                <a:solidFill>
                  <a:srgbClr val="000000"/>
                </a:solidFill>
                <a:latin typeface="Courier New" panose="02070309020205020404" pitchFamily="49" charset="0"/>
              </a:rPr>
              <a:t>        </a:t>
            </a:r>
            <a:r>
              <a:rPr lang="en-US" sz="900" dirty="0">
                <a:solidFill>
                  <a:srgbClr val="3F7F5F"/>
                </a:solidFill>
                <a:latin typeface="Courier New" panose="02070309020205020404" pitchFamily="49" charset="0"/>
              </a:rPr>
              <a:t>// default google map options</a:t>
            </a:r>
          </a:p>
          <a:p>
            <a:pPr>
              <a:lnSpc>
                <a:spcPct val="100000"/>
              </a:lnSpc>
              <a:spcBef>
                <a:spcPts val="0"/>
              </a:spcBef>
              <a:buFont typeface="+mj-lt"/>
              <a:buAutoNum type="arabicPeriod"/>
            </a:pPr>
            <a:r>
              <a:rPr lang="en-US" sz="900" dirty="0">
                <a:solidFill>
                  <a:srgbClr val="000000"/>
                </a:solidFill>
                <a:latin typeface="Courier New" panose="02070309020205020404" pitchFamily="49" charset="0"/>
              </a:rPr>
              <a:t>        </a:t>
            </a:r>
            <a:r>
              <a:rPr lang="en-US" sz="900" dirty="0" err="1">
                <a:solidFill>
                  <a:srgbClr val="7F0055"/>
                </a:solidFill>
                <a:latin typeface="Courier New" panose="02070309020205020404" pitchFamily="49" charset="0"/>
              </a:rPr>
              <a:t>var</a:t>
            </a:r>
            <a:r>
              <a:rPr lang="en-US" sz="900" dirty="0">
                <a:solidFill>
                  <a:srgbClr val="000000"/>
                </a:solidFill>
                <a:latin typeface="Courier New" panose="02070309020205020404" pitchFamily="49" charset="0"/>
              </a:rPr>
              <a:t> </a:t>
            </a:r>
            <a:r>
              <a:rPr lang="en-US" sz="900" dirty="0" err="1">
                <a:solidFill>
                  <a:srgbClr val="000000"/>
                </a:solidFill>
                <a:latin typeface="Courier New" panose="02070309020205020404" pitchFamily="49" charset="0"/>
              </a:rPr>
              <a:t>myOptions</a:t>
            </a:r>
            <a:r>
              <a:rPr lang="en-US" sz="900" dirty="0">
                <a:solidFill>
                  <a:srgbClr val="000000"/>
                </a:solidFill>
                <a:latin typeface="Courier New" panose="02070309020205020404" pitchFamily="49" charset="0"/>
              </a:rPr>
              <a:t> = {</a:t>
            </a:r>
          </a:p>
          <a:p>
            <a:pPr>
              <a:lnSpc>
                <a:spcPct val="100000"/>
              </a:lnSpc>
              <a:spcBef>
                <a:spcPts val="0"/>
              </a:spcBef>
              <a:buFont typeface="+mj-lt"/>
              <a:buAutoNum type="arabicPeriod"/>
            </a:pPr>
            <a:r>
              <a:rPr lang="en-US" sz="900" dirty="0">
                <a:solidFill>
                  <a:srgbClr val="000000"/>
                </a:solidFill>
                <a:latin typeface="Courier New" panose="02070309020205020404" pitchFamily="49" charset="0"/>
              </a:rPr>
              <a:t>          center: </a:t>
            </a:r>
            <a:r>
              <a:rPr lang="en-US" sz="900" dirty="0">
                <a:solidFill>
                  <a:srgbClr val="7F0055"/>
                </a:solidFill>
                <a:latin typeface="Courier New" panose="02070309020205020404" pitchFamily="49" charset="0"/>
              </a:rPr>
              <a:t>new</a:t>
            </a:r>
            <a:r>
              <a:rPr lang="en-US" sz="900" dirty="0">
                <a:solidFill>
                  <a:srgbClr val="000000"/>
                </a:solidFill>
                <a:latin typeface="Courier New" panose="02070309020205020404" pitchFamily="49" charset="0"/>
              </a:rPr>
              <a:t> </a:t>
            </a:r>
            <a:r>
              <a:rPr lang="en-US" sz="900" dirty="0" err="1">
                <a:solidFill>
                  <a:srgbClr val="000000"/>
                </a:solidFill>
                <a:latin typeface="Courier New" panose="02070309020205020404" pitchFamily="49" charset="0"/>
              </a:rPr>
              <a:t>google.maps</a:t>
            </a:r>
            <a:r>
              <a:rPr lang="en-US" sz="900" dirty="0">
                <a:solidFill>
                  <a:srgbClr val="000000"/>
                </a:solidFill>
                <a:latin typeface="Courier New" panose="02070309020205020404" pitchFamily="49" charset="0"/>
              </a:rPr>
              <a:t>.</a:t>
            </a:r>
            <a:br>
              <a:rPr lang="en-US" sz="900" dirty="0">
                <a:solidFill>
                  <a:srgbClr val="000000"/>
                </a:solidFill>
                <a:latin typeface="Courier New" panose="02070309020205020404" pitchFamily="49" charset="0"/>
              </a:rPr>
            </a:br>
            <a:r>
              <a:rPr lang="en-US" sz="900" dirty="0">
                <a:solidFill>
                  <a:srgbClr val="000000"/>
                </a:solidFill>
                <a:latin typeface="Courier New" panose="02070309020205020404" pitchFamily="49" charset="0"/>
              </a:rPr>
              <a:t>	  </a:t>
            </a:r>
            <a:r>
              <a:rPr lang="en-US" sz="900" dirty="0" err="1">
                <a:solidFill>
                  <a:srgbClr val="000000"/>
                </a:solidFill>
                <a:latin typeface="Courier New" panose="02070309020205020404" pitchFamily="49" charset="0"/>
              </a:rPr>
              <a:t>LatLng</a:t>
            </a:r>
            <a:r>
              <a:rPr lang="en-US" sz="900" dirty="0">
                <a:solidFill>
                  <a:srgbClr val="000000"/>
                </a:solidFill>
                <a:latin typeface="Courier New" panose="02070309020205020404" pitchFamily="49" charset="0"/>
              </a:rPr>
              <a:t>(47.455863, -122.254503),</a:t>
            </a:r>
          </a:p>
          <a:p>
            <a:pPr>
              <a:lnSpc>
                <a:spcPct val="100000"/>
              </a:lnSpc>
              <a:spcBef>
                <a:spcPts val="0"/>
              </a:spcBef>
              <a:buFont typeface="+mj-lt"/>
              <a:buAutoNum type="arabicPeriod"/>
            </a:pPr>
            <a:r>
              <a:rPr lang="en-US" sz="900" dirty="0">
                <a:solidFill>
                  <a:srgbClr val="000000"/>
                </a:solidFill>
                <a:latin typeface="Courier New" panose="02070309020205020404" pitchFamily="49" charset="0"/>
              </a:rPr>
              <a:t>          zoom: 14,</a:t>
            </a:r>
          </a:p>
          <a:p>
            <a:pPr>
              <a:lnSpc>
                <a:spcPct val="100000"/>
              </a:lnSpc>
              <a:spcBef>
                <a:spcPts val="0"/>
              </a:spcBef>
              <a:buFont typeface="+mj-lt"/>
              <a:buAutoNum type="arabicPeriod"/>
            </a:pPr>
            <a:r>
              <a:rPr lang="en-US" sz="900" dirty="0">
                <a:solidFill>
                  <a:srgbClr val="000000"/>
                </a:solidFill>
                <a:latin typeface="Courier New" panose="02070309020205020404" pitchFamily="49" charset="0"/>
              </a:rPr>
              <a:t>          </a:t>
            </a:r>
            <a:r>
              <a:rPr lang="en-US" sz="900" dirty="0" err="1">
                <a:solidFill>
                  <a:srgbClr val="000000"/>
                </a:solidFill>
                <a:latin typeface="Courier New" panose="02070309020205020404" pitchFamily="49" charset="0"/>
              </a:rPr>
              <a:t>mapTypeId</a:t>
            </a:r>
            <a:r>
              <a:rPr lang="en-US" sz="900" dirty="0">
                <a:solidFill>
                  <a:srgbClr val="000000"/>
                </a:solidFill>
                <a:latin typeface="Courier New" panose="02070309020205020404" pitchFamily="49" charset="0"/>
              </a:rPr>
              <a:t>: 	  	   	  </a:t>
            </a:r>
            <a:r>
              <a:rPr lang="en-US" sz="900" dirty="0" err="1">
                <a:solidFill>
                  <a:srgbClr val="000000"/>
                </a:solidFill>
                <a:latin typeface="Courier New" panose="02070309020205020404" pitchFamily="49" charset="0"/>
              </a:rPr>
              <a:t>google.maps.MapTypeId.ROADMAP</a:t>
            </a:r>
            <a:endParaRPr lang="en-US" sz="900" dirty="0">
              <a:solidFill>
                <a:srgbClr val="000000"/>
              </a:solidFill>
              <a:latin typeface="Courier New" panose="02070309020205020404" pitchFamily="49" charset="0"/>
            </a:endParaRPr>
          </a:p>
          <a:p>
            <a:pPr>
              <a:lnSpc>
                <a:spcPct val="100000"/>
              </a:lnSpc>
              <a:spcBef>
                <a:spcPts val="0"/>
              </a:spcBef>
              <a:buFont typeface="+mj-lt"/>
              <a:buAutoNum type="arabicPeriod"/>
            </a:pPr>
            <a:r>
              <a:rPr lang="en-US" sz="900" dirty="0">
                <a:solidFill>
                  <a:srgbClr val="000000"/>
                </a:solidFill>
                <a:latin typeface="Courier New" panose="02070309020205020404" pitchFamily="49" charset="0"/>
              </a:rPr>
              <a:t>        };</a:t>
            </a:r>
          </a:p>
          <a:p>
            <a:pPr>
              <a:lnSpc>
                <a:spcPct val="100000"/>
              </a:lnSpc>
              <a:spcBef>
                <a:spcPts val="0"/>
              </a:spcBef>
              <a:buFont typeface="+mj-lt"/>
              <a:buAutoNum type="arabicPeriod"/>
            </a:pPr>
            <a:r>
              <a:rPr lang="en-US" sz="900" dirty="0">
                <a:solidFill>
                  <a:srgbClr val="000000"/>
                </a:solidFill>
                <a:latin typeface="Courier New" panose="02070309020205020404" pitchFamily="49" charset="0"/>
              </a:rPr>
              <a:t>        map = </a:t>
            </a:r>
            <a:r>
              <a:rPr lang="en-US" sz="900" dirty="0">
                <a:solidFill>
                  <a:srgbClr val="7F0055"/>
                </a:solidFill>
                <a:latin typeface="Courier New" panose="02070309020205020404" pitchFamily="49" charset="0"/>
              </a:rPr>
              <a:t>new </a:t>
            </a:r>
            <a:r>
              <a:rPr lang="en-US" sz="900" dirty="0" err="1">
                <a:solidFill>
                  <a:srgbClr val="000000"/>
                </a:solidFill>
                <a:latin typeface="Courier New" panose="02070309020205020404" pitchFamily="49" charset="0"/>
              </a:rPr>
              <a:t>google.maps.Map</a:t>
            </a:r>
            <a:r>
              <a:rPr lang="en-US" sz="900" dirty="0">
                <a:solidFill>
                  <a:srgbClr val="000000"/>
                </a:solidFill>
                <a:latin typeface="Courier New" panose="02070309020205020404" pitchFamily="49" charset="0"/>
              </a:rPr>
              <a:t>(document.</a:t>
            </a:r>
            <a:br>
              <a:rPr lang="en-US" sz="900" dirty="0">
                <a:solidFill>
                  <a:srgbClr val="000000"/>
                </a:solidFill>
                <a:latin typeface="Courier New" panose="02070309020205020404" pitchFamily="49" charset="0"/>
              </a:rPr>
            </a:br>
            <a:r>
              <a:rPr lang="en-US" sz="900" dirty="0">
                <a:solidFill>
                  <a:srgbClr val="000000"/>
                </a:solidFill>
                <a:latin typeface="Courier New" panose="02070309020205020404" pitchFamily="49" charset="0"/>
              </a:rPr>
              <a:t>	</a:t>
            </a:r>
            <a:r>
              <a:rPr lang="en-US" sz="900" dirty="0" err="1">
                <a:solidFill>
                  <a:srgbClr val="000000"/>
                </a:solidFill>
                <a:latin typeface="Courier New" panose="02070309020205020404" pitchFamily="49" charset="0"/>
              </a:rPr>
              <a:t>getElementById</a:t>
            </a:r>
            <a:r>
              <a:rPr lang="en-US" sz="900" dirty="0">
                <a:solidFill>
                  <a:srgbClr val="000000"/>
                </a:solidFill>
                <a:latin typeface="Courier New" panose="02070309020205020404" pitchFamily="49" charset="0"/>
              </a:rPr>
              <a:t>(</a:t>
            </a:r>
            <a:r>
              <a:rPr lang="en-US" sz="900" dirty="0">
                <a:solidFill>
                  <a:srgbClr val="2A00FF"/>
                </a:solidFill>
                <a:latin typeface="Courier New" panose="02070309020205020404" pitchFamily="49" charset="0"/>
              </a:rPr>
              <a:t>"map"</a:t>
            </a:r>
            <a:r>
              <a:rPr lang="en-US" sz="900" dirty="0">
                <a:solidFill>
                  <a:srgbClr val="000000"/>
                </a:solidFill>
                <a:latin typeface="Courier New" panose="02070309020205020404" pitchFamily="49" charset="0"/>
              </a:rPr>
              <a:t>), </a:t>
            </a:r>
            <a:r>
              <a:rPr lang="en-US" sz="900" dirty="0" err="1">
                <a:solidFill>
                  <a:srgbClr val="000000"/>
                </a:solidFill>
                <a:latin typeface="Courier New" panose="02070309020205020404" pitchFamily="49" charset="0"/>
              </a:rPr>
              <a:t>myOptions</a:t>
            </a:r>
            <a:r>
              <a:rPr lang="en-US" sz="900" dirty="0">
                <a:solidFill>
                  <a:srgbClr val="000000"/>
                </a:solidFill>
                <a:latin typeface="Courier New" panose="02070309020205020404" pitchFamily="49" charset="0"/>
              </a:rPr>
              <a:t>);</a:t>
            </a:r>
          </a:p>
          <a:p>
            <a:pPr>
              <a:lnSpc>
                <a:spcPct val="100000"/>
              </a:lnSpc>
              <a:spcBef>
                <a:spcPts val="0"/>
              </a:spcBef>
              <a:buFont typeface="+mj-lt"/>
              <a:buAutoNum type="arabicPeriod"/>
            </a:pPr>
            <a:r>
              <a:rPr lang="en-US" sz="900" dirty="0">
                <a:solidFill>
                  <a:srgbClr val="000000"/>
                </a:solidFill>
                <a:latin typeface="Courier New" panose="02070309020205020404" pitchFamily="49" charset="0"/>
              </a:rPr>
              <a:t>        </a:t>
            </a:r>
            <a:r>
              <a:rPr lang="en-US" sz="900" dirty="0" err="1">
                <a:solidFill>
                  <a:srgbClr val="7F0055"/>
                </a:solidFill>
                <a:latin typeface="Courier New" panose="02070309020205020404" pitchFamily="49" charset="0"/>
              </a:rPr>
              <a:t>var</a:t>
            </a:r>
            <a:r>
              <a:rPr lang="en-US" sz="900" dirty="0">
                <a:solidFill>
                  <a:srgbClr val="000000"/>
                </a:solidFill>
                <a:latin typeface="Courier New" panose="02070309020205020404" pitchFamily="49" charset="0"/>
              </a:rPr>
              <a:t> </a:t>
            </a:r>
            <a:r>
              <a:rPr lang="en-US" sz="900" dirty="0" err="1">
                <a:solidFill>
                  <a:srgbClr val="000000"/>
                </a:solidFill>
                <a:latin typeface="Courier New" panose="02070309020205020404" pitchFamily="49" charset="0"/>
              </a:rPr>
              <a:t>ltlng</a:t>
            </a:r>
            <a:r>
              <a:rPr lang="en-US" sz="900" dirty="0">
                <a:solidFill>
                  <a:srgbClr val="000000"/>
                </a:solidFill>
                <a:latin typeface="Courier New" panose="02070309020205020404" pitchFamily="49" charset="0"/>
              </a:rPr>
              <a:t> = [];</a:t>
            </a:r>
          </a:p>
          <a:p>
            <a:pPr>
              <a:lnSpc>
                <a:spcPct val="100000"/>
              </a:lnSpc>
              <a:spcBef>
                <a:spcPts val="0"/>
              </a:spcBef>
              <a:buFont typeface="+mj-lt"/>
              <a:buAutoNum type="arabicPeriod"/>
            </a:pPr>
            <a:r>
              <a:rPr lang="en-US" sz="900" dirty="0">
                <a:solidFill>
                  <a:srgbClr val="000000"/>
                </a:solidFill>
                <a:latin typeface="Courier New" panose="02070309020205020404" pitchFamily="49" charset="0"/>
              </a:rPr>
              <a:t>        </a:t>
            </a:r>
            <a:r>
              <a:rPr lang="en-US" sz="900" dirty="0" err="1">
                <a:solidFill>
                  <a:srgbClr val="7F0055"/>
                </a:solidFill>
                <a:latin typeface="Courier New" panose="02070309020205020404" pitchFamily="49" charset="0"/>
              </a:rPr>
              <a:t>var</a:t>
            </a:r>
            <a:r>
              <a:rPr lang="en-US" sz="900" dirty="0">
                <a:solidFill>
                  <a:srgbClr val="000000"/>
                </a:solidFill>
                <a:latin typeface="Courier New" panose="02070309020205020404" pitchFamily="49" charset="0"/>
              </a:rPr>
              <a:t> </a:t>
            </a:r>
            <a:r>
              <a:rPr lang="en-US" sz="900" dirty="0" err="1">
                <a:solidFill>
                  <a:srgbClr val="000000"/>
                </a:solidFill>
                <a:latin typeface="Courier New" panose="02070309020205020404" pitchFamily="49" charset="0"/>
              </a:rPr>
              <a:t>latlngbounds</a:t>
            </a:r>
            <a:r>
              <a:rPr lang="en-US" sz="900" dirty="0">
                <a:solidFill>
                  <a:srgbClr val="000000"/>
                </a:solidFill>
                <a:latin typeface="Courier New" panose="02070309020205020404" pitchFamily="49" charset="0"/>
              </a:rPr>
              <a:t> = </a:t>
            </a:r>
            <a:r>
              <a:rPr lang="en-US" sz="900" dirty="0">
                <a:solidFill>
                  <a:srgbClr val="7F0055"/>
                </a:solidFill>
                <a:latin typeface="Courier New" panose="02070309020205020404" pitchFamily="49" charset="0"/>
              </a:rPr>
              <a:t>new</a:t>
            </a:r>
            <a:br>
              <a:rPr lang="en-US" sz="900" dirty="0">
                <a:solidFill>
                  <a:srgbClr val="7F0055"/>
                </a:solidFill>
                <a:latin typeface="Courier New" panose="02070309020205020404" pitchFamily="49" charset="0"/>
              </a:rPr>
            </a:br>
            <a:r>
              <a:rPr lang="en-US" sz="900" dirty="0">
                <a:solidFill>
                  <a:srgbClr val="7F0055"/>
                </a:solidFill>
                <a:latin typeface="Courier New" panose="02070309020205020404" pitchFamily="49" charset="0"/>
              </a:rPr>
              <a:t>	</a:t>
            </a:r>
            <a:r>
              <a:rPr lang="en-US" sz="900" dirty="0" err="1">
                <a:solidFill>
                  <a:srgbClr val="000000"/>
                </a:solidFill>
                <a:latin typeface="Courier New" panose="02070309020205020404" pitchFamily="49" charset="0"/>
              </a:rPr>
              <a:t>google.maps.LatLngBounds</a:t>
            </a:r>
            <a:r>
              <a:rPr lang="en-US" sz="900" dirty="0">
                <a:solidFill>
                  <a:srgbClr val="000000"/>
                </a:solidFill>
                <a:latin typeface="Courier New" panose="02070309020205020404" pitchFamily="49" charset="0"/>
              </a:rPr>
              <a:t>();</a:t>
            </a:r>
            <a:r>
              <a:rPr lang="en-US" sz="900" dirty="0">
                <a:solidFill>
                  <a:prstClr val="black"/>
                </a:solidFill>
                <a:latin typeface="Calibri" panose="020F0502020204030204"/>
                <a:ea typeface="+mn-ea"/>
                <a:cs typeface="+mn-cs"/>
              </a:rPr>
              <a:t> </a:t>
            </a:r>
            <a:endParaRPr lang="en-US" sz="3200" dirty="0"/>
          </a:p>
        </p:txBody>
      </p:sp>
      <p:sp>
        <p:nvSpPr>
          <p:cNvPr id="4" name="TextBox 3"/>
          <p:cNvSpPr txBox="1"/>
          <p:nvPr/>
        </p:nvSpPr>
        <p:spPr>
          <a:xfrm>
            <a:off x="4336610" y="1825625"/>
            <a:ext cx="3693813" cy="3970318"/>
          </a:xfrm>
          <a:prstGeom prst="rect">
            <a:avLst/>
          </a:prstGeom>
          <a:noFill/>
        </p:spPr>
        <p:txBody>
          <a:bodyPr wrap="square" rtlCol="0">
            <a:spAutoFit/>
          </a:bodyPr>
          <a:lstStyle/>
          <a:p>
            <a:pPr marL="228600" indent="-228600">
              <a:buClr>
                <a:schemeClr val="tx1"/>
              </a:buClr>
              <a:buFont typeface="+mj-lt"/>
              <a:buAutoNum type="arabicPeriod" startAt="25"/>
            </a:pPr>
            <a:r>
              <a:rPr lang="en-US" sz="900" dirty="0">
                <a:solidFill>
                  <a:srgbClr val="7F0055"/>
                </a:solidFill>
                <a:latin typeface="Courier New" panose="02070309020205020404" pitchFamily="49" charset="0"/>
                <a:cs typeface="Courier New" panose="02070309020205020404" pitchFamily="49" charset="0"/>
              </a:rPr>
              <a:t>if</a:t>
            </a:r>
            <a:r>
              <a:rPr lang="en-US" sz="900" dirty="0">
                <a:solidFill>
                  <a:srgbClr val="000000"/>
                </a:solidFill>
                <a:latin typeface="Courier New" panose="02070309020205020404" pitchFamily="49" charset="0"/>
                <a:cs typeface="Courier New" panose="02070309020205020404" pitchFamily="49" charset="0"/>
              </a:rPr>
              <a:t> (data){</a:t>
            </a:r>
          </a:p>
          <a:p>
            <a:pPr marL="228600" indent="-228600">
              <a:buClr>
                <a:schemeClr val="tx1"/>
              </a:buClr>
              <a:buFont typeface="+mj-lt"/>
              <a:buAutoNum type="arabicPeriod" startAt="25"/>
            </a:pPr>
            <a:r>
              <a:rPr lang="en-US" sz="900" dirty="0">
                <a:solidFill>
                  <a:srgbClr val="7F0055"/>
                </a:solidFill>
                <a:latin typeface="Courier New" panose="02070309020205020404" pitchFamily="49" charset="0"/>
                <a:cs typeface="Courier New" panose="02070309020205020404" pitchFamily="49" charset="0"/>
              </a:rPr>
              <a:t>for</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7F0055"/>
                </a:solidFill>
                <a:latin typeface="Courier New" panose="02070309020205020404" pitchFamily="49" charset="0"/>
                <a:cs typeface="Courier New" panose="02070309020205020404" pitchFamily="49" charset="0"/>
              </a:rPr>
              <a:t>var</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i</a:t>
            </a:r>
            <a:r>
              <a:rPr lang="en-US" sz="900" dirty="0">
                <a:solidFill>
                  <a:srgbClr val="000000"/>
                </a:solidFill>
                <a:latin typeface="Courier New" panose="02070309020205020404" pitchFamily="49" charset="0"/>
                <a:cs typeface="Courier New" panose="02070309020205020404" pitchFamily="49" charset="0"/>
              </a:rPr>
              <a:t> = 0, length = </a:t>
            </a:r>
            <a:r>
              <a:rPr lang="en-US" sz="900" dirty="0" err="1">
                <a:solidFill>
                  <a:srgbClr val="000000"/>
                </a:solidFill>
                <a:latin typeface="Courier New" panose="02070309020205020404" pitchFamily="49" charset="0"/>
                <a:cs typeface="Courier New" panose="02070309020205020404" pitchFamily="49" charset="0"/>
              </a:rPr>
              <a:t>data.length</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i</a:t>
            </a:r>
            <a:r>
              <a:rPr lang="en-US" sz="900" dirty="0">
                <a:solidFill>
                  <a:srgbClr val="000000"/>
                </a:solidFill>
                <a:latin typeface="Courier New" panose="02070309020205020404" pitchFamily="49" charset="0"/>
                <a:cs typeface="Courier New" panose="02070309020205020404" pitchFamily="49" charset="0"/>
              </a:rPr>
              <a:t> &lt; length; </a:t>
            </a:r>
            <a:r>
              <a:rPr lang="en-US" sz="900" dirty="0" err="1">
                <a:solidFill>
                  <a:srgbClr val="000000"/>
                </a:solidFill>
                <a:latin typeface="Courier New" panose="02070309020205020404" pitchFamily="49" charset="0"/>
                <a:cs typeface="Courier New" panose="02070309020205020404" pitchFamily="49" charset="0"/>
              </a:rPr>
              <a:t>i</a:t>
            </a:r>
            <a:r>
              <a:rPr lang="en-US" sz="900" dirty="0">
                <a:solidFill>
                  <a:srgbClr val="000000"/>
                </a:solidFill>
                <a:latin typeface="Courier New" panose="02070309020205020404" pitchFamily="49" charset="0"/>
                <a:cs typeface="Courier New" panose="02070309020205020404" pitchFamily="49" charset="0"/>
              </a:rPr>
              <a:t>++) {</a:t>
            </a:r>
          </a:p>
          <a:p>
            <a:pPr marL="228600" indent="-228600">
              <a:buFont typeface="+mj-lt"/>
              <a:buAutoNum type="arabicPeriod" startAt="25"/>
            </a:pP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7F0055"/>
                </a:solidFill>
                <a:latin typeface="Courier New" panose="02070309020205020404" pitchFamily="49" charset="0"/>
                <a:cs typeface="Courier New" panose="02070309020205020404" pitchFamily="49" charset="0"/>
              </a:rPr>
              <a:t>var</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jsn</a:t>
            </a:r>
            <a:r>
              <a:rPr lang="en-US" sz="900" dirty="0">
                <a:solidFill>
                  <a:srgbClr val="000000"/>
                </a:solidFill>
                <a:latin typeface="Courier New" panose="02070309020205020404" pitchFamily="49" charset="0"/>
                <a:cs typeface="Courier New" panose="02070309020205020404" pitchFamily="49" charset="0"/>
              </a:rPr>
              <a:t> = data[</a:t>
            </a:r>
            <a:r>
              <a:rPr lang="en-US" sz="900" dirty="0" err="1">
                <a:solidFill>
                  <a:srgbClr val="000000"/>
                </a:solidFill>
                <a:latin typeface="Courier New" panose="02070309020205020404" pitchFamily="49" charset="0"/>
                <a:cs typeface="Courier New" panose="02070309020205020404" pitchFamily="49" charset="0"/>
              </a:rPr>
              <a:t>i</a:t>
            </a:r>
            <a:r>
              <a:rPr lang="en-US" sz="900" dirty="0">
                <a:solidFill>
                  <a:srgbClr val="000000"/>
                </a:solidFill>
                <a:latin typeface="Courier New" panose="02070309020205020404" pitchFamily="49" charset="0"/>
                <a:cs typeface="Courier New" panose="02070309020205020404" pitchFamily="49" charset="0"/>
              </a:rPr>
              <a:t>],</a:t>
            </a:r>
          </a:p>
          <a:p>
            <a:pPr marL="228600" indent="-228600">
              <a:buFont typeface="+mj-lt"/>
              <a:buAutoNum type="arabicPeriod" startAt="25"/>
            </a:pP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latLng</a:t>
            </a:r>
            <a:r>
              <a:rPr lang="en-US" sz="900" dirty="0">
                <a:solidFill>
                  <a:srgbClr val="000000"/>
                </a:solidFill>
                <a:latin typeface="Courier New" panose="02070309020205020404" pitchFamily="49" charset="0"/>
                <a:cs typeface="Courier New" panose="02070309020205020404" pitchFamily="49" charset="0"/>
              </a:rPr>
              <a:t> = </a:t>
            </a:r>
            <a:r>
              <a:rPr lang="en-US" sz="900" dirty="0">
                <a:solidFill>
                  <a:srgbClr val="7F0055"/>
                </a:solidFill>
                <a:latin typeface="Courier New" panose="02070309020205020404" pitchFamily="49" charset="0"/>
                <a:cs typeface="Courier New" panose="02070309020205020404" pitchFamily="49" charset="0"/>
              </a:rPr>
              <a:t>new</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google.maps.LatLng</a:t>
            </a:r>
            <a:r>
              <a:rPr lang="en-US" sz="900" dirty="0">
                <a:solidFill>
                  <a:srgbClr val="000000"/>
                </a:solidFill>
                <a:latin typeface="Courier New" panose="02070309020205020404" pitchFamily="49" charset="0"/>
                <a:cs typeface="Courier New" panose="02070309020205020404" pitchFamily="49" charset="0"/>
              </a:rPr>
              <a:t>(</a:t>
            </a:r>
            <a:br>
              <a:rPr lang="en-US" sz="900" dirty="0">
                <a:solidFill>
                  <a:srgbClr val="000000"/>
                </a:solidFill>
                <a:latin typeface="Courier New" panose="02070309020205020404" pitchFamily="49" charset="0"/>
                <a:cs typeface="Courier New" panose="02070309020205020404" pitchFamily="49" charset="0"/>
              </a:rPr>
            </a:b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jsn.LATITUDE</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jsn.LONGTITUDE</a:t>
            </a:r>
            <a:r>
              <a:rPr lang="en-US" sz="900" dirty="0">
                <a:solidFill>
                  <a:srgbClr val="000000"/>
                </a:solidFill>
                <a:latin typeface="Courier New" panose="02070309020205020404" pitchFamily="49" charset="0"/>
                <a:cs typeface="Courier New" panose="02070309020205020404" pitchFamily="49" charset="0"/>
              </a:rPr>
              <a:t>);</a:t>
            </a:r>
          </a:p>
          <a:p>
            <a:pPr marL="228600" indent="-228600">
              <a:buFont typeface="+mj-lt"/>
              <a:buAutoNum type="arabicPeriod" startAt="25"/>
            </a:pP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latlngbounds.extend</a:t>
            </a:r>
            <a:r>
              <a:rPr lang="en-US" sz="900" dirty="0">
                <a:solidFill>
                  <a:srgbClr val="000000"/>
                </a:solidFill>
                <a:latin typeface="Courier New" panose="02070309020205020404" pitchFamily="49" charset="0"/>
                <a:cs typeface="Courier New" panose="02070309020205020404" pitchFamily="49" charset="0"/>
              </a:rPr>
              <a:t>(</a:t>
            </a:r>
            <a:r>
              <a:rPr lang="en-US" sz="900" dirty="0" err="1">
                <a:solidFill>
                  <a:srgbClr val="000000"/>
                </a:solidFill>
                <a:latin typeface="Courier New" panose="02070309020205020404" pitchFamily="49" charset="0"/>
                <a:cs typeface="Courier New" panose="02070309020205020404" pitchFamily="49" charset="0"/>
              </a:rPr>
              <a:t>latLng</a:t>
            </a:r>
            <a:r>
              <a:rPr lang="en-US" sz="900" dirty="0">
                <a:solidFill>
                  <a:srgbClr val="000000"/>
                </a:solidFill>
                <a:latin typeface="Courier New" panose="02070309020205020404" pitchFamily="49" charset="0"/>
                <a:cs typeface="Courier New" panose="02070309020205020404" pitchFamily="49" charset="0"/>
              </a:rPr>
              <a:t>); </a:t>
            </a:r>
          </a:p>
          <a:p>
            <a:pPr marL="228600" indent="-228600">
              <a:buFont typeface="+mj-lt"/>
              <a:buAutoNum type="arabicPeriod" startAt="25"/>
            </a:pPr>
            <a:r>
              <a:rPr lang="en-US" sz="900" dirty="0">
                <a:solidFill>
                  <a:srgbClr val="000000"/>
                </a:solidFill>
                <a:latin typeface="Courier New" panose="02070309020205020404" pitchFamily="49" charset="0"/>
                <a:cs typeface="Courier New" panose="02070309020205020404" pitchFamily="49" charset="0"/>
              </a:rPr>
              <a:t>  </a:t>
            </a:r>
          </a:p>
          <a:p>
            <a:pPr marL="228600" indent="-228600">
              <a:buClr>
                <a:schemeClr val="tx1"/>
              </a:buClr>
              <a:buFont typeface="+mj-lt"/>
              <a:buAutoNum type="arabicPeriod" startAt="25"/>
            </a:pPr>
            <a:r>
              <a:rPr lang="en-US" sz="900" dirty="0">
                <a:solidFill>
                  <a:srgbClr val="3F7F5F"/>
                </a:solidFill>
                <a:latin typeface="Courier New" panose="02070309020205020404" pitchFamily="49" charset="0"/>
                <a:cs typeface="Courier New" panose="02070309020205020404" pitchFamily="49" charset="0"/>
              </a:rPr>
              <a:t>// Creating a marker and put it on the map</a:t>
            </a:r>
          </a:p>
          <a:p>
            <a:pPr marL="228600" indent="-228600">
              <a:buFont typeface="+mj-lt"/>
              <a:buAutoNum type="arabicPeriod" startAt="25"/>
            </a:pP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7F0055"/>
                </a:solidFill>
                <a:latin typeface="Courier New" panose="02070309020205020404" pitchFamily="49" charset="0"/>
                <a:cs typeface="Courier New" panose="02070309020205020404" pitchFamily="49" charset="0"/>
              </a:rPr>
              <a:t>var</a:t>
            </a:r>
            <a:r>
              <a:rPr lang="en-US" sz="900" dirty="0">
                <a:solidFill>
                  <a:srgbClr val="000000"/>
                </a:solidFill>
                <a:latin typeface="Courier New" panose="02070309020205020404" pitchFamily="49" charset="0"/>
                <a:cs typeface="Courier New" panose="02070309020205020404" pitchFamily="49" charset="0"/>
              </a:rPr>
              <a:t> marker = </a:t>
            </a:r>
            <a:r>
              <a:rPr lang="en-US" sz="900" dirty="0">
                <a:solidFill>
                  <a:srgbClr val="7F0055"/>
                </a:solidFill>
                <a:latin typeface="Courier New" panose="02070309020205020404" pitchFamily="49" charset="0"/>
                <a:cs typeface="Courier New" panose="02070309020205020404" pitchFamily="49" charset="0"/>
              </a:rPr>
              <a:t>new</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google.maps.Marker</a:t>
            </a:r>
            <a:r>
              <a:rPr lang="en-US" sz="900" dirty="0">
                <a:solidFill>
                  <a:srgbClr val="000000"/>
                </a:solidFill>
                <a:latin typeface="Courier New" panose="02070309020205020404" pitchFamily="49" charset="0"/>
                <a:cs typeface="Courier New" panose="02070309020205020404" pitchFamily="49" charset="0"/>
              </a:rPr>
              <a:t>({</a:t>
            </a:r>
          </a:p>
          <a:p>
            <a:pPr marL="228600" indent="-228600">
              <a:buFont typeface="+mj-lt"/>
              <a:buAutoNum type="arabicPeriod" startAt="25"/>
            </a:pPr>
            <a:r>
              <a:rPr lang="en-US" sz="900" dirty="0">
                <a:solidFill>
                  <a:srgbClr val="000000"/>
                </a:solidFill>
                <a:latin typeface="Courier New" panose="02070309020205020404" pitchFamily="49" charset="0"/>
                <a:cs typeface="Courier New" panose="02070309020205020404" pitchFamily="49" charset="0"/>
              </a:rPr>
              <a:t>    position: </a:t>
            </a:r>
            <a:r>
              <a:rPr lang="en-US" sz="900" dirty="0" err="1">
                <a:solidFill>
                  <a:srgbClr val="000000"/>
                </a:solidFill>
                <a:latin typeface="Courier New" panose="02070309020205020404" pitchFamily="49" charset="0"/>
                <a:cs typeface="Courier New" panose="02070309020205020404" pitchFamily="49" charset="0"/>
              </a:rPr>
              <a:t>latLng</a:t>
            </a:r>
            <a:r>
              <a:rPr lang="en-US" sz="900" dirty="0">
                <a:solidFill>
                  <a:srgbClr val="000000"/>
                </a:solidFill>
                <a:latin typeface="Courier New" panose="02070309020205020404" pitchFamily="49" charset="0"/>
                <a:cs typeface="Courier New" panose="02070309020205020404" pitchFamily="49" charset="0"/>
              </a:rPr>
              <a:t>,</a:t>
            </a:r>
          </a:p>
          <a:p>
            <a:pPr marL="228600" indent="-228600">
              <a:buFont typeface="+mj-lt"/>
              <a:buAutoNum type="arabicPeriod" startAt="25"/>
            </a:pPr>
            <a:r>
              <a:rPr lang="en-US" sz="900" dirty="0">
                <a:solidFill>
                  <a:srgbClr val="000000"/>
                </a:solidFill>
                <a:latin typeface="Courier New" panose="02070309020205020404" pitchFamily="49" charset="0"/>
                <a:cs typeface="Courier New" panose="02070309020205020404" pitchFamily="49" charset="0"/>
              </a:rPr>
              <a:t>    map: map,</a:t>
            </a:r>
          </a:p>
          <a:p>
            <a:pPr marL="228600" indent="-228600">
              <a:buFont typeface="+mj-lt"/>
              <a:buAutoNum type="arabicPeriod" startAt="25"/>
            </a:pPr>
            <a:r>
              <a:rPr lang="en-US" sz="900" dirty="0">
                <a:solidFill>
                  <a:srgbClr val="000000"/>
                </a:solidFill>
                <a:latin typeface="Courier New" panose="02070309020205020404" pitchFamily="49" charset="0"/>
                <a:cs typeface="Courier New" panose="02070309020205020404" pitchFamily="49" charset="0"/>
              </a:rPr>
              <a:t>    title: jsn.NAME+</a:t>
            </a:r>
            <a:r>
              <a:rPr lang="en-US" sz="900" dirty="0">
                <a:solidFill>
                  <a:srgbClr val="2A00FF"/>
                </a:solidFill>
                <a:latin typeface="Courier New" panose="02070309020205020404" pitchFamily="49" charset="0"/>
                <a:cs typeface="Courier New" panose="02070309020205020404" pitchFamily="49" charset="0"/>
              </a:rPr>
              <a:t>': '</a:t>
            </a:r>
            <a:r>
              <a:rPr lang="en-US" sz="900" dirty="0">
                <a:solidFill>
                  <a:srgbClr val="000000"/>
                </a:solidFill>
                <a:latin typeface="Courier New" panose="02070309020205020404" pitchFamily="49" charset="0"/>
                <a:cs typeface="Courier New" panose="02070309020205020404" pitchFamily="49" charset="0"/>
              </a:rPr>
              <a:t>+</a:t>
            </a:r>
            <a:r>
              <a:rPr lang="en-US" sz="900" dirty="0" err="1">
                <a:solidFill>
                  <a:srgbClr val="000000"/>
                </a:solidFill>
                <a:latin typeface="Courier New" panose="02070309020205020404" pitchFamily="49" charset="0"/>
                <a:cs typeface="Courier New" panose="02070309020205020404" pitchFamily="49" charset="0"/>
              </a:rPr>
              <a:t>jsn.LOCATION</a:t>
            </a:r>
            <a:endParaRPr lang="en-US" sz="900" dirty="0">
              <a:solidFill>
                <a:srgbClr val="000000"/>
              </a:solidFill>
              <a:latin typeface="Courier New" panose="02070309020205020404" pitchFamily="49" charset="0"/>
              <a:cs typeface="Courier New" panose="02070309020205020404" pitchFamily="49" charset="0"/>
            </a:endParaRPr>
          </a:p>
          <a:p>
            <a:pPr marL="228600" indent="-228600">
              <a:buFont typeface="+mj-lt"/>
              <a:buAutoNum type="arabicPeriod" startAt="25"/>
            </a:pPr>
            <a:r>
              <a:rPr lang="en-US" sz="900" dirty="0">
                <a:solidFill>
                  <a:srgbClr val="000000"/>
                </a:solidFill>
                <a:latin typeface="Courier New" panose="02070309020205020404" pitchFamily="49" charset="0"/>
                <a:cs typeface="Courier New" panose="02070309020205020404" pitchFamily="49" charset="0"/>
              </a:rPr>
              <a:t>  });</a:t>
            </a:r>
          </a:p>
          <a:p>
            <a:pPr marL="228600" indent="-228600">
              <a:buFont typeface="+mj-lt"/>
              <a:buAutoNum type="arabicPeriod" startAt="25"/>
            </a:pPr>
            <a:r>
              <a:rPr lang="en-US" sz="900" dirty="0">
                <a:solidFill>
                  <a:srgbClr val="000000"/>
                </a:solidFill>
                <a:latin typeface="Courier New" panose="02070309020205020404" pitchFamily="49" charset="0"/>
                <a:cs typeface="Courier New" panose="02070309020205020404" pitchFamily="49" charset="0"/>
              </a:rPr>
              <a:t>}};</a:t>
            </a:r>
          </a:p>
          <a:p>
            <a:pPr marL="228600" indent="-228600">
              <a:buClr>
                <a:schemeClr val="tx1"/>
              </a:buClr>
              <a:buFont typeface="+mj-lt"/>
              <a:buAutoNum type="arabicPeriod" startAt="25"/>
            </a:pPr>
            <a:r>
              <a:rPr lang="en-US" sz="900" dirty="0">
                <a:solidFill>
                  <a:srgbClr val="3F7F5F"/>
                </a:solidFill>
                <a:latin typeface="Courier New" panose="02070309020205020404" pitchFamily="49" charset="0"/>
                <a:cs typeface="Courier New" panose="02070309020205020404" pitchFamily="49" charset="0"/>
              </a:rPr>
              <a:t>// adjust google map bounds to fit all markers</a:t>
            </a:r>
          </a:p>
          <a:p>
            <a:pPr marL="228600" indent="-228600">
              <a:buFont typeface="+mj-lt"/>
              <a:buAutoNum type="arabicPeriod" startAt="25"/>
            </a:pP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map.fitBounds</a:t>
            </a:r>
            <a:r>
              <a:rPr lang="en-US" sz="900" dirty="0">
                <a:solidFill>
                  <a:srgbClr val="000000"/>
                </a:solidFill>
                <a:latin typeface="Courier New" panose="02070309020205020404" pitchFamily="49" charset="0"/>
                <a:cs typeface="Courier New" panose="02070309020205020404" pitchFamily="49" charset="0"/>
              </a:rPr>
              <a:t>(</a:t>
            </a:r>
            <a:r>
              <a:rPr lang="en-US" sz="900" dirty="0" err="1">
                <a:solidFill>
                  <a:srgbClr val="000000"/>
                </a:solidFill>
                <a:latin typeface="Courier New" panose="02070309020205020404" pitchFamily="49" charset="0"/>
                <a:cs typeface="Courier New" panose="02070309020205020404" pitchFamily="49" charset="0"/>
              </a:rPr>
              <a:t>latlngbounds</a:t>
            </a:r>
            <a:r>
              <a:rPr lang="en-US" sz="900" dirty="0">
                <a:solidFill>
                  <a:srgbClr val="000000"/>
                </a:solidFill>
                <a:latin typeface="Courier New" panose="02070309020205020404" pitchFamily="49" charset="0"/>
                <a:cs typeface="Courier New" panose="02070309020205020404" pitchFamily="49" charset="0"/>
              </a:rPr>
              <a:t>);</a:t>
            </a:r>
          </a:p>
          <a:p>
            <a:pPr marL="228600" indent="-228600">
              <a:buFont typeface="+mj-lt"/>
              <a:buAutoNum type="arabicPeriod" startAt="25"/>
            </a:pPr>
            <a:r>
              <a:rPr lang="en-US" sz="900" dirty="0">
                <a:solidFill>
                  <a:srgbClr val="000000"/>
                </a:solidFill>
                <a:latin typeface="Courier New" panose="02070309020205020404" pitchFamily="49" charset="0"/>
                <a:cs typeface="Courier New" panose="02070309020205020404" pitchFamily="49" charset="0"/>
              </a:rPr>
              <a:t>        </a:t>
            </a:r>
            <a:r>
              <a:rPr lang="en-US" sz="900" dirty="0">
                <a:solidFill>
                  <a:srgbClr val="3F7F5F"/>
                </a:solidFill>
                <a:latin typeface="Courier New" panose="02070309020205020404" pitchFamily="49" charset="0"/>
                <a:cs typeface="Courier New" panose="02070309020205020404" pitchFamily="49" charset="0"/>
              </a:rPr>
              <a:t>// end google map code</a:t>
            </a:r>
          </a:p>
          <a:p>
            <a:pPr marL="228600" indent="-228600">
              <a:buFont typeface="+mj-lt"/>
              <a:buAutoNum type="arabicPeriod" startAt="25"/>
            </a:pPr>
            <a:r>
              <a:rPr lang="en-US" sz="900" dirty="0">
                <a:solidFill>
                  <a:srgbClr val="000000"/>
                </a:solidFill>
                <a:latin typeface="Courier New" panose="02070309020205020404" pitchFamily="49" charset="0"/>
                <a:cs typeface="Courier New" panose="02070309020205020404" pitchFamily="49" charset="0"/>
              </a:rPr>
              <a:t>            </a:t>
            </a:r>
          </a:p>
          <a:p>
            <a:pPr marL="228600" indent="-228600">
              <a:buFont typeface="+mj-lt"/>
              <a:buAutoNum type="arabicPeriod" startAt="25"/>
            </a:pPr>
            <a:r>
              <a:rPr lang="en-US" sz="900" dirty="0">
                <a:solidFill>
                  <a:srgbClr val="000000"/>
                </a:solidFill>
                <a:latin typeface="Courier New" panose="02070309020205020404" pitchFamily="49" charset="0"/>
                <a:cs typeface="Courier New" panose="02070309020205020404" pitchFamily="49" charset="0"/>
              </a:rPr>
              <a:t>            </a:t>
            </a:r>
            <a:r>
              <a:rPr lang="en-US" sz="900" dirty="0">
                <a:solidFill>
                  <a:srgbClr val="3F7F5F"/>
                </a:solidFill>
                <a:latin typeface="Courier New" panose="02070309020205020404" pitchFamily="49" charset="0"/>
                <a:cs typeface="Courier New" panose="02070309020205020404" pitchFamily="49" charset="0"/>
              </a:rPr>
              <a:t>// prepare the data</a:t>
            </a:r>
          </a:p>
          <a:p>
            <a:pPr marL="228600" indent="-228600">
              <a:buFont typeface="+mj-lt"/>
              <a:buAutoNum type="arabicPeriod" startAt="25"/>
            </a:pP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7F0055"/>
                </a:solidFill>
                <a:latin typeface="Courier New" panose="02070309020205020404" pitchFamily="49" charset="0"/>
                <a:cs typeface="Courier New" panose="02070309020205020404" pitchFamily="49" charset="0"/>
              </a:rPr>
              <a:t>var</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latData</a:t>
            </a:r>
            <a:r>
              <a:rPr lang="en-US" sz="900" dirty="0">
                <a:solidFill>
                  <a:srgbClr val="000000"/>
                </a:solidFill>
                <a:latin typeface="Courier New" panose="02070309020205020404" pitchFamily="49" charset="0"/>
                <a:cs typeface="Courier New" panose="02070309020205020404" pitchFamily="49" charset="0"/>
              </a:rPr>
              <a:t>=data;</a:t>
            </a:r>
          </a:p>
          <a:p>
            <a:pPr marL="228600" indent="-228600">
              <a:buFont typeface="+mj-lt"/>
              <a:buAutoNum type="arabicPeriod" startAt="25"/>
            </a:pP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7F0055"/>
                </a:solidFill>
                <a:latin typeface="Courier New" panose="02070309020205020404" pitchFamily="49" charset="0"/>
                <a:cs typeface="Courier New" panose="02070309020205020404" pitchFamily="49" charset="0"/>
              </a:rPr>
              <a:t>var</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sourceLatGrid</a:t>
            </a:r>
            <a:r>
              <a:rPr lang="en-US" sz="900" dirty="0">
                <a:solidFill>
                  <a:srgbClr val="000000"/>
                </a:solidFill>
                <a:latin typeface="Courier New" panose="02070309020205020404" pitchFamily="49" charset="0"/>
                <a:cs typeface="Courier New" panose="02070309020205020404" pitchFamily="49" charset="0"/>
              </a:rPr>
              <a:t> =</a:t>
            </a:r>
          </a:p>
          <a:p>
            <a:pPr marL="228600" indent="-228600">
              <a:buFont typeface="+mj-lt"/>
              <a:buAutoNum type="arabicPeriod" startAt="25"/>
            </a:pPr>
            <a:r>
              <a:rPr lang="en-US" sz="900" dirty="0">
                <a:solidFill>
                  <a:srgbClr val="000000"/>
                </a:solidFill>
                <a:latin typeface="Courier New" panose="02070309020205020404" pitchFamily="49" charset="0"/>
                <a:cs typeface="Courier New" panose="02070309020205020404" pitchFamily="49" charset="0"/>
              </a:rPr>
              <a:t>            {</a:t>
            </a:r>
          </a:p>
          <a:p>
            <a:pPr marL="228600" indent="-228600">
              <a:buFont typeface="+mj-lt"/>
              <a:buAutoNum type="arabicPeriod" startAt="25"/>
            </a:pP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localdata</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latData</a:t>
            </a:r>
            <a:r>
              <a:rPr lang="en-US" sz="900" dirty="0">
                <a:solidFill>
                  <a:srgbClr val="000000"/>
                </a:solidFill>
                <a:latin typeface="Courier New" panose="02070309020205020404" pitchFamily="49" charset="0"/>
                <a:cs typeface="Courier New" panose="02070309020205020404" pitchFamily="49" charset="0"/>
              </a:rPr>
              <a:t>,</a:t>
            </a:r>
          </a:p>
          <a:p>
            <a:pPr marL="228600" indent="-228600">
              <a:buFont typeface="+mj-lt"/>
              <a:buAutoNum type="arabicPeriod" startAt="25"/>
            </a:pPr>
            <a:r>
              <a:rPr lang="en-US" sz="900" dirty="0">
                <a:solidFill>
                  <a:srgbClr val="000000"/>
                </a:solidFill>
                <a:latin typeface="Courier New" panose="02070309020205020404" pitchFamily="49" charset="0"/>
                <a:cs typeface="Courier New" panose="02070309020205020404" pitchFamily="49" charset="0"/>
              </a:rPr>
              <a:t>                datatype: </a:t>
            </a:r>
            <a:r>
              <a:rPr lang="en-US" sz="900" dirty="0">
                <a:solidFill>
                  <a:srgbClr val="2A00FF"/>
                </a:solidFill>
                <a:latin typeface="Courier New" panose="02070309020205020404" pitchFamily="49" charset="0"/>
                <a:cs typeface="Courier New" panose="02070309020205020404" pitchFamily="49" charset="0"/>
              </a:rPr>
              <a:t>"</a:t>
            </a:r>
            <a:r>
              <a:rPr lang="en-US" sz="900" dirty="0" err="1">
                <a:solidFill>
                  <a:srgbClr val="2A00FF"/>
                </a:solidFill>
                <a:latin typeface="Courier New" panose="02070309020205020404" pitchFamily="49" charset="0"/>
                <a:cs typeface="Courier New" panose="02070309020205020404" pitchFamily="49" charset="0"/>
              </a:rPr>
              <a:t>json</a:t>
            </a:r>
            <a:r>
              <a:rPr lang="en-US" sz="900" dirty="0">
                <a:solidFill>
                  <a:srgbClr val="2A00FF"/>
                </a:solidFill>
                <a:latin typeface="Courier New" panose="02070309020205020404" pitchFamily="49" charset="0"/>
                <a:cs typeface="Courier New" panose="02070309020205020404" pitchFamily="49" charset="0"/>
              </a:rPr>
              <a:t>"</a:t>
            </a:r>
            <a:r>
              <a:rPr lang="en-US" sz="900" dirty="0">
                <a:solidFill>
                  <a:srgbClr val="000000"/>
                </a:solidFill>
                <a:latin typeface="Courier New" panose="02070309020205020404" pitchFamily="49" charset="0"/>
                <a:cs typeface="Courier New" panose="02070309020205020404" pitchFamily="49" charset="0"/>
              </a:rPr>
              <a:t>,</a:t>
            </a:r>
          </a:p>
          <a:p>
            <a:pPr marL="228600" indent="-228600">
              <a:buFont typeface="+mj-lt"/>
              <a:buAutoNum type="arabicPeriod" startAt="25"/>
            </a:pP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dataFields</a:t>
            </a:r>
            <a:r>
              <a:rPr lang="en-US" sz="900" dirty="0">
                <a:solidFill>
                  <a:srgbClr val="000000"/>
                </a:solidFill>
                <a:latin typeface="Courier New" panose="02070309020205020404" pitchFamily="49" charset="0"/>
                <a:cs typeface="Courier New" panose="02070309020205020404" pitchFamily="49" charset="0"/>
              </a:rPr>
              <a:t>: [</a:t>
            </a:r>
          </a:p>
          <a:p>
            <a:pPr marL="228600" indent="-228600">
              <a:buFont typeface="+mj-lt"/>
              <a:buAutoNum type="arabicPeriod" startAt="25"/>
            </a:pPr>
            <a:r>
              <a:rPr lang="en-US" sz="900" dirty="0">
                <a:solidFill>
                  <a:srgbClr val="000000"/>
                </a:solidFill>
                <a:latin typeface="Courier New" panose="02070309020205020404" pitchFamily="49" charset="0"/>
                <a:cs typeface="Courier New" panose="02070309020205020404" pitchFamily="49" charset="0"/>
              </a:rPr>
              <a:t>                    { name: </a:t>
            </a:r>
            <a:r>
              <a:rPr lang="en-US" sz="900" dirty="0">
                <a:solidFill>
                  <a:srgbClr val="2A00FF"/>
                </a:solidFill>
                <a:latin typeface="Courier New" panose="02070309020205020404" pitchFamily="49" charset="0"/>
                <a:cs typeface="Courier New" panose="02070309020205020404" pitchFamily="49" charset="0"/>
              </a:rPr>
              <a:t>'OCCID'</a:t>
            </a:r>
            <a:r>
              <a:rPr lang="en-US" sz="900" dirty="0">
                <a:solidFill>
                  <a:srgbClr val="000000"/>
                </a:solidFill>
                <a:latin typeface="Courier New" panose="02070309020205020404" pitchFamily="49" charset="0"/>
                <a:cs typeface="Courier New" panose="02070309020205020404" pitchFamily="49" charset="0"/>
              </a:rPr>
              <a:t>, </a:t>
            </a:r>
            <a:br>
              <a:rPr lang="en-US" sz="900" dirty="0">
                <a:solidFill>
                  <a:srgbClr val="000000"/>
                </a:solidFill>
                <a:latin typeface="Courier New" panose="02070309020205020404" pitchFamily="49" charset="0"/>
                <a:cs typeface="Courier New" panose="02070309020205020404" pitchFamily="49" charset="0"/>
              </a:rPr>
            </a:br>
            <a:r>
              <a:rPr lang="en-US" sz="900" dirty="0">
                <a:solidFill>
                  <a:srgbClr val="000000"/>
                </a:solidFill>
                <a:latin typeface="Courier New" panose="02070309020205020404" pitchFamily="49" charset="0"/>
                <a:cs typeface="Courier New" panose="02070309020205020404" pitchFamily="49" charset="0"/>
              </a:rPr>
              <a:t>	            type: </a:t>
            </a:r>
            <a:r>
              <a:rPr lang="en-US" sz="900" dirty="0">
                <a:solidFill>
                  <a:srgbClr val="2A00FF"/>
                </a:solidFill>
                <a:latin typeface="Courier New" panose="02070309020205020404" pitchFamily="49" charset="0"/>
                <a:cs typeface="Courier New" panose="02070309020205020404" pitchFamily="49" charset="0"/>
              </a:rPr>
              <a:t>"string"</a:t>
            </a:r>
            <a:r>
              <a:rPr lang="en-US" sz="900" dirty="0">
                <a:solidFill>
                  <a:srgbClr val="000000"/>
                </a:solidFill>
                <a:latin typeface="Courier New" panose="02070309020205020404" pitchFamily="49" charset="0"/>
                <a:cs typeface="Courier New" panose="02070309020205020404" pitchFamily="49" charset="0"/>
              </a:rPr>
              <a:t> },                    </a:t>
            </a:r>
            <a:endParaRPr lang="en-US" sz="900" dirty="0">
              <a:latin typeface="Courier New" panose="02070309020205020404" pitchFamily="49" charset="0"/>
              <a:cs typeface="Courier New" panose="02070309020205020404" pitchFamily="49" charset="0"/>
            </a:endParaRPr>
          </a:p>
        </p:txBody>
      </p:sp>
      <p:sp>
        <p:nvSpPr>
          <p:cNvPr id="5" name="TextBox 4"/>
          <p:cNvSpPr txBox="1"/>
          <p:nvPr/>
        </p:nvSpPr>
        <p:spPr>
          <a:xfrm>
            <a:off x="8030423" y="1825625"/>
            <a:ext cx="3323377" cy="4108817"/>
          </a:xfrm>
          <a:prstGeom prst="rect">
            <a:avLst/>
          </a:prstGeom>
          <a:noFill/>
        </p:spPr>
        <p:txBody>
          <a:bodyPr wrap="square" rtlCol="0">
            <a:spAutoFit/>
          </a:bodyPr>
          <a:lstStyle/>
          <a:p>
            <a:pPr marL="228600" lvl="0" indent="-228600">
              <a:buFont typeface="+mj-lt"/>
              <a:buAutoNum type="arabicPeriod" startAt="50"/>
            </a:pPr>
            <a:r>
              <a:rPr lang="en-US" sz="900" dirty="0">
                <a:solidFill>
                  <a:srgbClr val="000000"/>
                </a:solidFill>
                <a:latin typeface="Courier New" panose="02070309020205020404" pitchFamily="49" charset="0"/>
                <a:cs typeface="Courier New" panose="02070309020205020404" pitchFamily="49" charset="0"/>
              </a:rPr>
              <a:t>                  { name: </a:t>
            </a:r>
            <a:r>
              <a:rPr lang="en-US" sz="900" dirty="0">
                <a:solidFill>
                  <a:srgbClr val="2A00FF"/>
                </a:solidFill>
                <a:latin typeface="Courier New" panose="02070309020205020404" pitchFamily="49" charset="0"/>
                <a:cs typeface="Courier New" panose="02070309020205020404" pitchFamily="49" charset="0"/>
              </a:rPr>
              <a:t>'OCCUPANCY'</a:t>
            </a:r>
            <a:r>
              <a:rPr lang="en-US" sz="900" dirty="0">
                <a:solidFill>
                  <a:srgbClr val="000000"/>
                </a:solidFill>
                <a:latin typeface="Courier New" panose="02070309020205020404" pitchFamily="49" charset="0"/>
                <a:cs typeface="Courier New" panose="02070309020205020404" pitchFamily="49" charset="0"/>
              </a:rPr>
              <a:t>, </a:t>
            </a:r>
            <a:br>
              <a:rPr lang="en-US" sz="900" dirty="0">
                <a:solidFill>
                  <a:srgbClr val="000000"/>
                </a:solidFill>
                <a:latin typeface="Courier New" panose="02070309020205020404" pitchFamily="49" charset="0"/>
                <a:cs typeface="Courier New" panose="02070309020205020404" pitchFamily="49" charset="0"/>
              </a:rPr>
            </a:br>
            <a:r>
              <a:rPr lang="en-US" sz="900" dirty="0">
                <a:solidFill>
                  <a:srgbClr val="000000"/>
                </a:solidFill>
                <a:latin typeface="Courier New" panose="02070309020205020404" pitchFamily="49" charset="0"/>
                <a:cs typeface="Courier New" panose="02070309020205020404" pitchFamily="49" charset="0"/>
              </a:rPr>
              <a:t>                    type: </a:t>
            </a:r>
            <a:r>
              <a:rPr lang="en-US" sz="900" dirty="0">
                <a:solidFill>
                  <a:srgbClr val="2A00FF"/>
                </a:solidFill>
                <a:latin typeface="Courier New" panose="02070309020205020404" pitchFamily="49" charset="0"/>
                <a:cs typeface="Courier New" panose="02070309020205020404" pitchFamily="49" charset="0"/>
              </a:rPr>
              <a:t>"string"</a:t>
            </a:r>
            <a:r>
              <a:rPr lang="en-US" sz="900" dirty="0">
                <a:solidFill>
                  <a:srgbClr val="000000"/>
                </a:solidFill>
                <a:latin typeface="Courier New" panose="02070309020205020404" pitchFamily="49" charset="0"/>
                <a:cs typeface="Courier New" panose="02070309020205020404" pitchFamily="49" charset="0"/>
              </a:rPr>
              <a:t> }          </a:t>
            </a:r>
          </a:p>
          <a:p>
            <a:pPr marL="228600" lvl="0" indent="-228600">
              <a:buFont typeface="+mj-lt"/>
              <a:buAutoNum type="arabicPeriod" startAt="50"/>
            </a:pPr>
            <a:r>
              <a:rPr lang="en-US" sz="900" dirty="0">
                <a:solidFill>
                  <a:srgbClr val="000000"/>
                </a:solidFill>
                <a:latin typeface="Courier New" panose="02070309020205020404" pitchFamily="49" charset="0"/>
                <a:cs typeface="Courier New" panose="02070309020205020404" pitchFamily="49" charset="0"/>
              </a:rPr>
              <a:t>                ],</a:t>
            </a:r>
          </a:p>
          <a:p>
            <a:pPr marL="228600" lvl="0" indent="-228600">
              <a:buFont typeface="+mj-lt"/>
              <a:buAutoNum type="arabicPeriod" startAt="50"/>
            </a:pP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id:</a:t>
            </a:r>
            <a:r>
              <a:rPr lang="en-US" sz="900" dirty="0" err="1">
                <a:solidFill>
                  <a:srgbClr val="2A00FF"/>
                </a:solidFill>
                <a:latin typeface="Courier New" panose="02070309020205020404" pitchFamily="49" charset="0"/>
                <a:cs typeface="Courier New" panose="02070309020205020404" pitchFamily="49" charset="0"/>
              </a:rPr>
              <a:t>'OCCID</a:t>
            </a:r>
            <a:r>
              <a:rPr lang="en-US" sz="900" dirty="0">
                <a:solidFill>
                  <a:srgbClr val="2A00FF"/>
                </a:solidFill>
                <a:latin typeface="Courier New" panose="02070309020205020404" pitchFamily="49" charset="0"/>
                <a:cs typeface="Courier New" panose="02070309020205020404" pitchFamily="49" charset="0"/>
              </a:rPr>
              <a:t>'</a:t>
            </a:r>
            <a:r>
              <a:rPr lang="en-US" sz="900" dirty="0">
                <a:solidFill>
                  <a:srgbClr val="000000"/>
                </a:solidFill>
                <a:latin typeface="Courier New" panose="02070309020205020404" pitchFamily="49" charset="0"/>
                <a:cs typeface="Courier New" panose="02070309020205020404" pitchFamily="49" charset="0"/>
              </a:rPr>
              <a:t>               </a:t>
            </a:r>
          </a:p>
          <a:p>
            <a:pPr marL="228600" lvl="0" indent="-228600">
              <a:buFont typeface="+mj-lt"/>
              <a:buAutoNum type="arabicPeriod" startAt="50"/>
            </a:pPr>
            <a:r>
              <a:rPr lang="en-US" sz="900" dirty="0">
                <a:solidFill>
                  <a:srgbClr val="000000"/>
                </a:solidFill>
                <a:latin typeface="Courier New" panose="02070309020205020404" pitchFamily="49" charset="0"/>
                <a:cs typeface="Courier New" panose="02070309020205020404" pitchFamily="49" charset="0"/>
              </a:rPr>
              <a:t>            };</a:t>
            </a:r>
            <a:endParaRPr lang="en-US" sz="900" dirty="0">
              <a:solidFill>
                <a:prstClr val="black"/>
              </a:solidFill>
              <a:latin typeface="Courier New" panose="02070309020205020404" pitchFamily="49" charset="0"/>
              <a:cs typeface="Courier New" panose="02070309020205020404" pitchFamily="49" charset="0"/>
            </a:endParaRPr>
          </a:p>
          <a:p>
            <a:pPr marL="228600" indent="-228600">
              <a:buClr>
                <a:schemeClr val="tx1"/>
              </a:buClr>
              <a:buFont typeface="+mj-lt"/>
              <a:buAutoNum type="arabicPeriod" startAt="50"/>
            </a:pPr>
            <a:r>
              <a:rPr lang="en-US" sz="900" dirty="0">
                <a:solidFill>
                  <a:srgbClr val="3F7F5F"/>
                </a:solidFill>
                <a:latin typeface="Courier New" panose="02070309020205020404" pitchFamily="49" charset="0"/>
                <a:cs typeface="Courier New" panose="02070309020205020404" pitchFamily="49" charset="0"/>
              </a:rPr>
              <a:t>     // create data adapter                        </a:t>
            </a:r>
          </a:p>
          <a:p>
            <a:pPr marL="228600" indent="-228600">
              <a:buFont typeface="+mj-lt"/>
              <a:buAutoNum type="arabicPeriod" startAt="50"/>
            </a:pP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7F0055"/>
                </a:solidFill>
                <a:latin typeface="Courier New" panose="02070309020205020404" pitchFamily="49" charset="0"/>
                <a:cs typeface="Courier New" panose="02070309020205020404" pitchFamily="49" charset="0"/>
              </a:rPr>
              <a:t>var</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latDataAdapterGrid</a:t>
            </a:r>
            <a:r>
              <a:rPr lang="en-US" sz="900" dirty="0">
                <a:solidFill>
                  <a:srgbClr val="000000"/>
                </a:solidFill>
                <a:latin typeface="Courier New" panose="02070309020205020404" pitchFamily="49" charset="0"/>
                <a:cs typeface="Courier New" panose="02070309020205020404" pitchFamily="49" charset="0"/>
              </a:rPr>
              <a:t> = </a:t>
            </a:r>
            <a:r>
              <a:rPr lang="en-US" sz="900" dirty="0">
                <a:solidFill>
                  <a:srgbClr val="7F0055"/>
                </a:solidFill>
                <a:latin typeface="Courier New" panose="02070309020205020404" pitchFamily="49" charset="0"/>
                <a:cs typeface="Courier New" panose="02070309020205020404" pitchFamily="49" charset="0"/>
              </a:rPr>
              <a:t>new</a:t>
            </a:r>
            <a:br>
              <a:rPr lang="en-US" sz="900" dirty="0">
                <a:solidFill>
                  <a:srgbClr val="000000"/>
                </a:solidFill>
                <a:latin typeface="Courier New" panose="02070309020205020404" pitchFamily="49" charset="0"/>
                <a:cs typeface="Courier New" panose="02070309020205020404" pitchFamily="49" charset="0"/>
              </a:rPr>
            </a:b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jqx.dataAdapter</a:t>
            </a:r>
            <a:r>
              <a:rPr lang="en-US" sz="900" dirty="0">
                <a:solidFill>
                  <a:srgbClr val="000000"/>
                </a:solidFill>
                <a:latin typeface="Courier New" panose="02070309020205020404" pitchFamily="49" charset="0"/>
                <a:cs typeface="Courier New" panose="02070309020205020404" pitchFamily="49" charset="0"/>
              </a:rPr>
              <a:t>(</a:t>
            </a:r>
            <a:r>
              <a:rPr lang="en-US" sz="900" dirty="0" err="1">
                <a:solidFill>
                  <a:srgbClr val="000000"/>
                </a:solidFill>
                <a:latin typeface="Courier New" panose="02070309020205020404" pitchFamily="49" charset="0"/>
                <a:cs typeface="Courier New" panose="02070309020205020404" pitchFamily="49" charset="0"/>
              </a:rPr>
              <a:t>sourceLatGrid</a:t>
            </a:r>
            <a:r>
              <a:rPr lang="en-US" sz="900" dirty="0">
                <a:solidFill>
                  <a:srgbClr val="000000"/>
                </a:solidFill>
                <a:latin typeface="Courier New" panose="02070309020205020404" pitchFamily="49" charset="0"/>
                <a:cs typeface="Courier New" panose="02070309020205020404" pitchFamily="49" charset="0"/>
              </a:rPr>
              <a:t>);</a:t>
            </a:r>
          </a:p>
          <a:p>
            <a:pPr marL="228600" indent="-228600">
              <a:buFont typeface="+mj-lt"/>
              <a:buAutoNum type="arabicPeriod" startAt="50"/>
            </a:pPr>
            <a:r>
              <a:rPr lang="en-US" sz="900" dirty="0">
                <a:solidFill>
                  <a:srgbClr val="000000"/>
                </a:solidFill>
                <a:latin typeface="Courier New" panose="02070309020205020404" pitchFamily="49" charset="0"/>
                <a:cs typeface="Courier New" panose="02070309020205020404" pitchFamily="49" charset="0"/>
              </a:rPr>
              <a:t>     </a:t>
            </a:r>
            <a:r>
              <a:rPr lang="en-US" sz="900" dirty="0">
                <a:solidFill>
                  <a:srgbClr val="3F7F5F"/>
                </a:solidFill>
                <a:latin typeface="Courier New" panose="02070309020205020404" pitchFamily="49" charset="0"/>
                <a:cs typeface="Courier New" panose="02070309020205020404" pitchFamily="49" charset="0"/>
              </a:rPr>
              <a:t>// create data grid</a:t>
            </a:r>
          </a:p>
          <a:p>
            <a:pPr marL="228600" indent="-228600">
              <a:buFont typeface="+mj-lt"/>
              <a:buAutoNum type="arabicPeriod" startAt="50"/>
            </a:pPr>
            <a:r>
              <a:rPr lang="en-US" sz="900" dirty="0">
                <a:solidFill>
                  <a:srgbClr val="000000"/>
                </a:solidFill>
                <a:latin typeface="Courier New" panose="02070309020205020404" pitchFamily="49" charset="0"/>
                <a:cs typeface="Courier New" panose="02070309020205020404" pitchFamily="49" charset="0"/>
              </a:rPr>
              <a:t>     $(</a:t>
            </a:r>
            <a:r>
              <a:rPr lang="en-US" sz="900" dirty="0">
                <a:solidFill>
                  <a:srgbClr val="2A00FF"/>
                </a:solidFill>
                <a:latin typeface="Courier New" panose="02070309020205020404" pitchFamily="49" charset="0"/>
                <a:cs typeface="Courier New" panose="02070309020205020404" pitchFamily="49" charset="0"/>
              </a:rPr>
              <a:t>"#</a:t>
            </a:r>
            <a:r>
              <a:rPr lang="en-US" sz="900" dirty="0" err="1">
                <a:solidFill>
                  <a:srgbClr val="2A00FF"/>
                </a:solidFill>
                <a:latin typeface="Courier New" panose="02070309020205020404" pitchFamily="49" charset="0"/>
                <a:cs typeface="Courier New" panose="02070309020205020404" pitchFamily="49" charset="0"/>
              </a:rPr>
              <a:t>latGrid</a:t>
            </a:r>
            <a:r>
              <a:rPr lang="en-US" sz="900" dirty="0">
                <a:solidFill>
                  <a:srgbClr val="2A00FF"/>
                </a:solidFill>
                <a:latin typeface="Courier New" panose="02070309020205020404" pitchFamily="49" charset="0"/>
                <a:cs typeface="Courier New" panose="02070309020205020404" pitchFamily="49" charset="0"/>
              </a:rPr>
              <a:t>"</a:t>
            </a:r>
            <a:r>
              <a:rPr lang="en-US" sz="900" dirty="0">
                <a:solidFill>
                  <a:srgbClr val="000000"/>
                </a:solidFill>
                <a:latin typeface="Courier New" panose="02070309020205020404" pitchFamily="49" charset="0"/>
                <a:cs typeface="Courier New" panose="02070309020205020404" pitchFamily="49" charset="0"/>
              </a:rPr>
              <a:t>).</a:t>
            </a:r>
            <a:r>
              <a:rPr lang="en-US" sz="900" dirty="0" err="1">
                <a:solidFill>
                  <a:srgbClr val="000000"/>
                </a:solidFill>
                <a:latin typeface="Courier New" panose="02070309020205020404" pitchFamily="49" charset="0"/>
                <a:cs typeface="Courier New" panose="02070309020205020404" pitchFamily="49" charset="0"/>
              </a:rPr>
              <a:t>jqxGrid</a:t>
            </a:r>
            <a:r>
              <a:rPr lang="en-US" sz="900" dirty="0">
                <a:solidFill>
                  <a:srgbClr val="000000"/>
                </a:solidFill>
                <a:latin typeface="Courier New" panose="02070309020205020404" pitchFamily="49" charset="0"/>
                <a:cs typeface="Courier New" panose="02070309020205020404" pitchFamily="49" charset="0"/>
              </a:rPr>
              <a:t>({ </a:t>
            </a:r>
          </a:p>
          <a:p>
            <a:pPr marL="228600" indent="-228600">
              <a:buFont typeface="+mj-lt"/>
              <a:buAutoNum type="arabicPeriod" startAt="50"/>
            </a:pPr>
            <a:r>
              <a:rPr lang="en-US" sz="900" dirty="0">
                <a:solidFill>
                  <a:srgbClr val="000000"/>
                </a:solidFill>
                <a:latin typeface="Courier New" panose="02070309020205020404" pitchFamily="49" charset="0"/>
                <a:cs typeface="Courier New" panose="02070309020205020404" pitchFamily="49" charset="0"/>
              </a:rPr>
              <a:t>         source: </a:t>
            </a:r>
            <a:r>
              <a:rPr lang="en-US" sz="900" dirty="0" err="1">
                <a:solidFill>
                  <a:srgbClr val="000000"/>
                </a:solidFill>
                <a:latin typeface="Courier New" panose="02070309020205020404" pitchFamily="49" charset="0"/>
                <a:cs typeface="Courier New" panose="02070309020205020404" pitchFamily="49" charset="0"/>
              </a:rPr>
              <a:t>latDataAdapterGrid</a:t>
            </a:r>
            <a:r>
              <a:rPr lang="en-US" sz="900" dirty="0">
                <a:solidFill>
                  <a:srgbClr val="000000"/>
                </a:solidFill>
                <a:latin typeface="Courier New" panose="02070309020205020404" pitchFamily="49" charset="0"/>
                <a:cs typeface="Courier New" panose="02070309020205020404" pitchFamily="49" charset="0"/>
              </a:rPr>
              <a:t>,</a:t>
            </a:r>
          </a:p>
          <a:p>
            <a:pPr marL="228600" indent="-228600">
              <a:buFont typeface="+mj-lt"/>
              <a:buAutoNum type="arabicPeriod" startAt="50"/>
            </a:pPr>
            <a:r>
              <a:rPr lang="en-US" sz="900" dirty="0">
                <a:solidFill>
                  <a:srgbClr val="000000"/>
                </a:solidFill>
                <a:latin typeface="Courier New" panose="02070309020205020404" pitchFamily="49" charset="0"/>
                <a:cs typeface="Courier New" panose="02070309020205020404" pitchFamily="49" charset="0"/>
              </a:rPr>
              <a:t>         theme: </a:t>
            </a:r>
            <a:r>
              <a:rPr lang="en-US" sz="900" dirty="0">
                <a:solidFill>
                  <a:srgbClr val="2A00FF"/>
                </a:solidFill>
                <a:latin typeface="Courier New" panose="02070309020205020404" pitchFamily="49" charset="0"/>
                <a:cs typeface="Courier New" panose="02070309020205020404" pitchFamily="49" charset="0"/>
              </a:rPr>
              <a:t>'</a:t>
            </a:r>
            <a:r>
              <a:rPr lang="en-US" sz="900" dirty="0" err="1">
                <a:solidFill>
                  <a:srgbClr val="2A00FF"/>
                </a:solidFill>
                <a:latin typeface="Courier New" panose="02070309020205020404" pitchFamily="49" charset="0"/>
                <a:cs typeface="Courier New" panose="02070309020205020404" pitchFamily="49" charset="0"/>
              </a:rPr>
              <a:t>darkblue</a:t>
            </a:r>
            <a:r>
              <a:rPr lang="en-US" sz="900" dirty="0">
                <a:solidFill>
                  <a:srgbClr val="2A00FF"/>
                </a:solidFill>
                <a:latin typeface="Courier New" panose="02070309020205020404" pitchFamily="49" charset="0"/>
                <a:cs typeface="Courier New" panose="02070309020205020404" pitchFamily="49" charset="0"/>
              </a:rPr>
              <a:t>'</a:t>
            </a:r>
            <a:r>
              <a:rPr lang="en-US" sz="900" dirty="0">
                <a:solidFill>
                  <a:srgbClr val="000000"/>
                </a:solidFill>
                <a:latin typeface="Courier New" panose="02070309020205020404" pitchFamily="49" charset="0"/>
                <a:cs typeface="Courier New" panose="02070309020205020404" pitchFamily="49" charset="0"/>
              </a:rPr>
              <a:t>,</a:t>
            </a:r>
          </a:p>
          <a:p>
            <a:pPr marL="228600" indent="-228600">
              <a:buFont typeface="+mj-lt"/>
              <a:buAutoNum type="arabicPeriod" startAt="50"/>
            </a:pPr>
            <a:r>
              <a:rPr lang="en-US" sz="900" dirty="0">
                <a:solidFill>
                  <a:srgbClr val="000000"/>
                </a:solidFill>
                <a:latin typeface="Courier New" panose="02070309020205020404" pitchFamily="49" charset="0"/>
                <a:cs typeface="Courier New" panose="02070309020205020404" pitchFamily="49" charset="0"/>
              </a:rPr>
              <a:t>         width: 350, </a:t>
            </a:r>
          </a:p>
          <a:p>
            <a:pPr marL="228600" indent="-228600">
              <a:buFont typeface="+mj-lt"/>
              <a:buAutoNum type="arabicPeriod" startAt="50"/>
            </a:pPr>
            <a:r>
              <a:rPr lang="en-US" sz="900" dirty="0">
                <a:solidFill>
                  <a:srgbClr val="000000"/>
                </a:solidFill>
                <a:latin typeface="Courier New" panose="02070309020205020404" pitchFamily="49" charset="0"/>
                <a:cs typeface="Courier New" panose="02070309020205020404" pitchFamily="49" charset="0"/>
              </a:rPr>
              <a:t>         height: 350,</a:t>
            </a:r>
          </a:p>
          <a:p>
            <a:pPr marL="228600" indent="-228600">
              <a:buFont typeface="+mj-lt"/>
              <a:buAutoNum type="arabicPeriod" startAt="50"/>
            </a:pP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columnsresize</a:t>
            </a:r>
            <a:r>
              <a:rPr lang="en-US" sz="900" dirty="0">
                <a:solidFill>
                  <a:srgbClr val="000000"/>
                </a:solidFill>
                <a:latin typeface="Courier New" panose="02070309020205020404" pitchFamily="49" charset="0"/>
                <a:cs typeface="Courier New" panose="02070309020205020404" pitchFamily="49" charset="0"/>
              </a:rPr>
              <a:t>: </a:t>
            </a:r>
            <a:r>
              <a:rPr lang="en-US" sz="900" dirty="0">
                <a:solidFill>
                  <a:srgbClr val="7F0055"/>
                </a:solidFill>
                <a:latin typeface="Courier New" panose="02070309020205020404" pitchFamily="49" charset="0"/>
                <a:cs typeface="Courier New" panose="02070309020205020404" pitchFamily="49" charset="0"/>
              </a:rPr>
              <a:t>true</a:t>
            </a:r>
            <a:r>
              <a:rPr lang="en-US" sz="900" dirty="0">
                <a:solidFill>
                  <a:srgbClr val="000000"/>
                </a:solidFill>
                <a:latin typeface="Courier New" panose="02070309020205020404" pitchFamily="49" charset="0"/>
                <a:cs typeface="Courier New" panose="02070309020205020404" pitchFamily="49" charset="0"/>
              </a:rPr>
              <a:t>,</a:t>
            </a:r>
          </a:p>
          <a:p>
            <a:pPr marL="228600" indent="-228600">
              <a:buFont typeface="+mj-lt"/>
              <a:buAutoNum type="arabicPeriod" startAt="50"/>
            </a:pPr>
            <a:r>
              <a:rPr lang="en-US" sz="900" dirty="0">
                <a:solidFill>
                  <a:srgbClr val="000000"/>
                </a:solidFill>
                <a:latin typeface="Courier New" panose="02070309020205020404" pitchFamily="49" charset="0"/>
                <a:cs typeface="Courier New" panose="02070309020205020404" pitchFamily="49" charset="0"/>
              </a:rPr>
              <a:t>         columns: [</a:t>
            </a:r>
          </a:p>
          <a:p>
            <a:pPr marL="228600" indent="-228600">
              <a:buFont typeface="+mj-lt"/>
              <a:buAutoNum type="arabicPeriod" startAt="50"/>
            </a:pPr>
            <a:r>
              <a:rPr lang="en-US" sz="900" dirty="0">
                <a:solidFill>
                  <a:srgbClr val="000000"/>
                </a:solidFill>
                <a:latin typeface="Courier New" panose="02070309020205020404" pitchFamily="49" charset="0"/>
                <a:cs typeface="Courier New" panose="02070309020205020404" pitchFamily="49" charset="0"/>
              </a:rPr>
              <a:t>             { text: </a:t>
            </a:r>
            <a:r>
              <a:rPr lang="en-US" sz="900" dirty="0">
                <a:solidFill>
                  <a:srgbClr val="2A00FF"/>
                </a:solidFill>
                <a:latin typeface="Courier New" panose="02070309020205020404" pitchFamily="49" charset="0"/>
                <a:cs typeface="Courier New" panose="02070309020205020404" pitchFamily="49" charset="0"/>
              </a:rPr>
              <a:t>'</a:t>
            </a:r>
            <a:r>
              <a:rPr lang="en-US" sz="900" dirty="0" err="1">
                <a:solidFill>
                  <a:srgbClr val="2A00FF"/>
                </a:solidFill>
                <a:latin typeface="Courier New" panose="02070309020205020404" pitchFamily="49" charset="0"/>
                <a:cs typeface="Courier New" panose="02070309020205020404" pitchFamily="49" charset="0"/>
              </a:rPr>
              <a:t>Occid</a:t>
            </a:r>
            <a:r>
              <a:rPr lang="en-US" sz="900" dirty="0">
                <a:solidFill>
                  <a:srgbClr val="2A00FF"/>
                </a:solidFill>
                <a:latin typeface="Courier New" panose="02070309020205020404" pitchFamily="49" charset="0"/>
                <a:cs typeface="Courier New" panose="02070309020205020404" pitchFamily="49" charset="0"/>
              </a:rPr>
              <a:t>'</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datafield</a:t>
            </a:r>
            <a:r>
              <a:rPr lang="en-US" sz="900" dirty="0">
                <a:solidFill>
                  <a:srgbClr val="000000"/>
                </a:solidFill>
                <a:latin typeface="Courier New" panose="02070309020205020404" pitchFamily="49" charset="0"/>
                <a:cs typeface="Courier New" panose="02070309020205020404" pitchFamily="49" charset="0"/>
              </a:rPr>
              <a:t>: </a:t>
            </a:r>
            <a:r>
              <a:rPr lang="en-US" sz="900" dirty="0">
                <a:solidFill>
                  <a:srgbClr val="2A00FF"/>
                </a:solidFill>
                <a:latin typeface="Courier New" panose="02070309020205020404" pitchFamily="49" charset="0"/>
                <a:cs typeface="Courier New" panose="02070309020205020404" pitchFamily="49" charset="0"/>
              </a:rPr>
              <a:t>'OCCID'</a:t>
            </a:r>
            <a:r>
              <a:rPr lang="en-US" sz="900" dirty="0">
                <a:solidFill>
                  <a:srgbClr val="000000"/>
                </a:solidFill>
                <a:latin typeface="Courier New" panose="02070309020205020404" pitchFamily="49" charset="0"/>
                <a:cs typeface="Courier New" panose="02070309020205020404" pitchFamily="49" charset="0"/>
              </a:rPr>
              <a:t>,</a:t>
            </a:r>
            <a:br>
              <a:rPr lang="en-US" sz="900" dirty="0">
                <a:solidFill>
                  <a:srgbClr val="000000"/>
                </a:solidFill>
                <a:latin typeface="Courier New" panose="02070309020205020404" pitchFamily="49" charset="0"/>
                <a:cs typeface="Courier New" panose="02070309020205020404" pitchFamily="49" charset="0"/>
              </a:rPr>
            </a:br>
            <a:r>
              <a:rPr lang="en-US" sz="900" dirty="0">
                <a:solidFill>
                  <a:srgbClr val="000000"/>
                </a:solidFill>
                <a:latin typeface="Courier New" panose="02070309020205020404" pitchFamily="49" charset="0"/>
                <a:cs typeface="Courier New" panose="02070309020205020404" pitchFamily="49" charset="0"/>
              </a:rPr>
              <a:t> 	     width: 50 },</a:t>
            </a:r>
          </a:p>
          <a:p>
            <a:pPr marL="228600" indent="-228600">
              <a:buFont typeface="+mj-lt"/>
              <a:buAutoNum type="arabicPeriod" startAt="50"/>
            </a:pPr>
            <a:r>
              <a:rPr lang="en-US" sz="900" dirty="0">
                <a:solidFill>
                  <a:srgbClr val="000000"/>
                </a:solidFill>
                <a:latin typeface="Courier New" panose="02070309020205020404" pitchFamily="49" charset="0"/>
                <a:cs typeface="Courier New" panose="02070309020205020404" pitchFamily="49" charset="0"/>
              </a:rPr>
              <a:t>             { </a:t>
            </a:r>
            <a:r>
              <a:rPr lang="en-US" sz="900" dirty="0" err="1">
                <a:solidFill>
                  <a:srgbClr val="000000"/>
                </a:solidFill>
                <a:latin typeface="Courier New" panose="02070309020205020404" pitchFamily="49" charset="0"/>
                <a:cs typeface="Courier New" panose="02070309020205020404" pitchFamily="49" charset="0"/>
              </a:rPr>
              <a:t>text:</a:t>
            </a:r>
            <a:r>
              <a:rPr lang="en-US" sz="900" dirty="0" err="1">
                <a:solidFill>
                  <a:srgbClr val="2A00FF"/>
                </a:solidFill>
                <a:latin typeface="Courier New" panose="02070309020205020404" pitchFamily="49" charset="0"/>
                <a:cs typeface="Courier New" panose="02070309020205020404" pitchFamily="49" charset="0"/>
              </a:rPr>
              <a:t>'Name</a:t>
            </a:r>
            <a:r>
              <a:rPr lang="en-US" sz="900" dirty="0">
                <a:solidFill>
                  <a:srgbClr val="2A00FF"/>
                </a:solidFill>
                <a:latin typeface="Courier New" panose="02070309020205020404" pitchFamily="49" charset="0"/>
                <a:cs typeface="Courier New" panose="02070309020205020404" pitchFamily="49" charset="0"/>
              </a:rPr>
              <a:t>/Address'</a:t>
            </a:r>
            <a:r>
              <a:rPr lang="en-US" sz="900" dirty="0">
                <a:solidFill>
                  <a:srgbClr val="000000"/>
                </a:solidFill>
                <a:latin typeface="Courier New" panose="02070309020205020404" pitchFamily="49" charset="0"/>
                <a:cs typeface="Courier New" panose="02070309020205020404" pitchFamily="49" charset="0"/>
              </a:rPr>
              <a:t>, </a:t>
            </a:r>
            <a:br>
              <a:rPr lang="en-US" sz="900" dirty="0">
                <a:solidFill>
                  <a:srgbClr val="000000"/>
                </a:solidFill>
                <a:latin typeface="Courier New" panose="02070309020205020404" pitchFamily="49" charset="0"/>
                <a:cs typeface="Courier New" panose="02070309020205020404" pitchFamily="49" charset="0"/>
              </a:rPr>
            </a:b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datafield</a:t>
            </a:r>
            <a:r>
              <a:rPr lang="en-US" sz="900" dirty="0">
                <a:solidFill>
                  <a:srgbClr val="000000"/>
                </a:solidFill>
                <a:latin typeface="Courier New" panose="02070309020205020404" pitchFamily="49" charset="0"/>
                <a:cs typeface="Courier New" panose="02070309020205020404" pitchFamily="49" charset="0"/>
              </a:rPr>
              <a:t>: </a:t>
            </a:r>
            <a:r>
              <a:rPr lang="en-US" sz="900" dirty="0">
                <a:solidFill>
                  <a:srgbClr val="2A00FF"/>
                </a:solidFill>
                <a:latin typeface="Courier New" panose="02070309020205020404" pitchFamily="49" charset="0"/>
                <a:cs typeface="Courier New" panose="02070309020205020404" pitchFamily="49" charset="0"/>
              </a:rPr>
              <a:t>'OCCUPANCY‘,</a:t>
            </a:r>
            <a:br>
              <a:rPr lang="en-US" sz="900" dirty="0">
                <a:solidFill>
                  <a:srgbClr val="2A00FF"/>
                </a:solidFill>
                <a:latin typeface="Courier New" panose="02070309020205020404" pitchFamily="49" charset="0"/>
                <a:cs typeface="Courier New" panose="02070309020205020404" pitchFamily="49" charset="0"/>
              </a:rPr>
            </a:br>
            <a:r>
              <a:rPr lang="en-US" sz="900" dirty="0">
                <a:solidFill>
                  <a:srgbClr val="2A00FF"/>
                </a:solidFill>
                <a:latin typeface="Courier New" panose="02070309020205020404" pitchFamily="49" charset="0"/>
                <a:cs typeface="Courier New" panose="02070309020205020404" pitchFamily="49" charset="0"/>
              </a:rPr>
              <a:t>	     </a:t>
            </a:r>
            <a:r>
              <a:rPr lang="en-US" sz="900" dirty="0">
                <a:solidFill>
                  <a:srgbClr val="000000"/>
                </a:solidFill>
                <a:latin typeface="Courier New" panose="02070309020205020404" pitchFamily="49" charset="0"/>
                <a:cs typeface="Courier New" panose="02070309020205020404" pitchFamily="49" charset="0"/>
              </a:rPr>
              <a:t>width: 350 }</a:t>
            </a:r>
          </a:p>
          <a:p>
            <a:pPr marL="228600" indent="-228600">
              <a:buFont typeface="+mj-lt"/>
              <a:buAutoNum type="arabicPeriod" startAt="50"/>
            </a:pPr>
            <a:r>
              <a:rPr lang="en-US" sz="900" dirty="0">
                <a:solidFill>
                  <a:srgbClr val="000000"/>
                </a:solidFill>
                <a:latin typeface="Courier New" panose="02070309020205020404" pitchFamily="49" charset="0"/>
                <a:cs typeface="Courier New" panose="02070309020205020404" pitchFamily="49" charset="0"/>
              </a:rPr>
              <a:t>         ]</a:t>
            </a:r>
          </a:p>
          <a:p>
            <a:pPr marL="228600" indent="-228600">
              <a:buFont typeface="+mj-lt"/>
              <a:buAutoNum type="arabicPeriod" startAt="50"/>
            </a:pPr>
            <a:r>
              <a:rPr lang="en-US" sz="900" dirty="0">
                <a:solidFill>
                  <a:srgbClr val="000000"/>
                </a:solidFill>
                <a:latin typeface="Courier New" panose="02070309020205020404" pitchFamily="49" charset="0"/>
                <a:cs typeface="Courier New" panose="02070309020205020404" pitchFamily="49" charset="0"/>
              </a:rPr>
              <a:t>       });</a:t>
            </a:r>
          </a:p>
          <a:p>
            <a:pPr marL="228600" indent="-228600">
              <a:buFont typeface="+mj-lt"/>
              <a:buAutoNum type="arabicPeriod" startAt="50"/>
            </a:pPr>
            <a:r>
              <a:rPr lang="en-US" sz="900" dirty="0">
                <a:solidFill>
                  <a:srgbClr val="000000"/>
                </a:solidFill>
                <a:latin typeface="Courier New" panose="02070309020205020404" pitchFamily="49" charset="0"/>
                <a:cs typeface="Courier New" panose="02070309020205020404" pitchFamily="49" charset="0"/>
              </a:rPr>
              <a:t>     </a:t>
            </a:r>
            <a:r>
              <a:rPr lang="en-US" sz="900" dirty="0">
                <a:solidFill>
                  <a:srgbClr val="3F7F5F"/>
                </a:solidFill>
                <a:latin typeface="Courier New" panose="02070309020205020404" pitchFamily="49" charset="0"/>
                <a:cs typeface="Courier New" panose="02070309020205020404" pitchFamily="49" charset="0"/>
              </a:rPr>
              <a:t>// get data without latitude value</a:t>
            </a:r>
          </a:p>
          <a:p>
            <a:pPr marL="228600" indent="-228600">
              <a:buFont typeface="+mj-lt"/>
              <a:buAutoNum type="arabicPeriod" startAt="50"/>
            </a:pP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getNoLat</a:t>
            </a:r>
            <a:r>
              <a:rPr lang="en-US" sz="900" dirty="0">
                <a:solidFill>
                  <a:srgbClr val="000000"/>
                </a:solidFill>
                <a:latin typeface="Courier New" panose="02070309020205020404" pitchFamily="49" charset="0"/>
                <a:cs typeface="Courier New" panose="02070309020205020404" pitchFamily="49" charset="0"/>
              </a:rPr>
              <a:t>(); </a:t>
            </a:r>
          </a:p>
          <a:p>
            <a:pPr marL="228600" indent="-228600">
              <a:buFont typeface="+mj-lt"/>
              <a:buAutoNum type="arabicPeriod" startAt="50"/>
            </a:pPr>
            <a:r>
              <a:rPr lang="en-US" sz="900" dirty="0">
                <a:solidFill>
                  <a:srgbClr val="000000"/>
                </a:solidFill>
                <a:latin typeface="Courier New" panose="02070309020205020404" pitchFamily="49" charset="0"/>
                <a:cs typeface="Courier New" panose="02070309020205020404" pitchFamily="49" charset="0"/>
              </a:rPr>
              <a:t>     }            </a:t>
            </a:r>
          </a:p>
          <a:p>
            <a:pPr marL="228600" indent="-228600">
              <a:buFont typeface="+mj-lt"/>
              <a:buAutoNum type="arabicPeriod" startAt="50"/>
            </a:pPr>
            <a:r>
              <a:rPr lang="en-US" sz="900" dirty="0">
                <a:solidFill>
                  <a:srgbClr val="000000"/>
                </a:solidFill>
                <a:latin typeface="Courier New" panose="02070309020205020404" pitchFamily="49" charset="0"/>
                <a:cs typeface="Courier New" panose="02070309020205020404" pitchFamily="49" charset="0"/>
              </a:rPr>
              <a:t>  });</a:t>
            </a:r>
          </a:p>
          <a:p>
            <a:pPr marL="228600" indent="-228600">
              <a:buFont typeface="+mj-lt"/>
              <a:buAutoNum type="arabicPeriod" startAt="50"/>
            </a:pPr>
            <a:r>
              <a:rPr lang="en-US" sz="900" dirty="0">
                <a:solidFill>
                  <a:srgbClr val="000000"/>
                </a:solidFill>
                <a:latin typeface="Courier New" panose="02070309020205020404" pitchFamily="49" charset="0"/>
                <a:cs typeface="Courier New" panose="02070309020205020404" pitchFamily="49" charset="0"/>
              </a:rPr>
              <a:t>}</a:t>
            </a:r>
            <a:endParaRPr lang="en-US" sz="9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90916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Cold Fusion CFC Anatomy 101</a:t>
            </a:r>
          </a:p>
        </p:txBody>
      </p:sp>
      <p:sp>
        <p:nvSpPr>
          <p:cNvPr id="3" name="Content Placeholder 2"/>
          <p:cNvSpPr>
            <a:spLocks noGrp="1"/>
          </p:cNvSpPr>
          <p:nvPr>
            <p:ph idx="1"/>
          </p:nvPr>
        </p:nvSpPr>
        <p:spPr/>
        <p:txBody>
          <a:bodyPr/>
          <a:lstStyle/>
          <a:p>
            <a:r>
              <a:rPr lang="en-US" dirty="0"/>
              <a:t>CFC Layout</a:t>
            </a:r>
          </a:p>
          <a:p>
            <a:pPr lvl="1"/>
            <a:r>
              <a:rPr lang="en-US" dirty="0"/>
              <a:t>Header comments</a:t>
            </a:r>
          </a:p>
          <a:p>
            <a:pPr lvl="1"/>
            <a:r>
              <a:rPr lang="en-US" dirty="0"/>
              <a:t>Component</a:t>
            </a:r>
          </a:p>
          <a:p>
            <a:pPr lvl="1"/>
            <a:r>
              <a:rPr lang="en-US" dirty="0"/>
              <a:t>Functions</a:t>
            </a:r>
          </a:p>
          <a:p>
            <a:pPr lvl="2"/>
            <a:r>
              <a:rPr lang="en-US" dirty="0"/>
              <a:t>Use a consistent formatting of your functions so that you can debug easier</a:t>
            </a:r>
          </a:p>
        </p:txBody>
      </p:sp>
    </p:spTree>
    <p:extLst>
      <p:ext uri="{BB962C8B-B14F-4D97-AF65-F5344CB8AC3E}">
        <p14:creationId xmlns:p14="http://schemas.microsoft.com/office/powerpoint/2010/main" val="2078306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CFC Anatomy</a:t>
            </a:r>
          </a:p>
        </p:txBody>
      </p:sp>
      <p:sp>
        <p:nvSpPr>
          <p:cNvPr id="3" name="Content Placeholder 2"/>
          <p:cNvSpPr>
            <a:spLocks noGrp="1"/>
          </p:cNvSpPr>
          <p:nvPr>
            <p:ph idx="1"/>
          </p:nvPr>
        </p:nvSpPr>
        <p:spPr/>
        <p:txBody>
          <a:bodyPr/>
          <a:lstStyle/>
          <a:p>
            <a:r>
              <a:rPr lang="en-US" dirty="0"/>
              <a:t>Header Comments</a:t>
            </a:r>
          </a:p>
          <a:p>
            <a:endParaRPr lang="en-US" dirty="0"/>
          </a:p>
          <a:p>
            <a:endParaRPr lang="en-US" dirty="0"/>
          </a:p>
          <a:p>
            <a:endParaRPr lang="en-US" dirty="0"/>
          </a:p>
          <a:p>
            <a:endParaRPr lang="en-US" dirty="0"/>
          </a:p>
          <a:p>
            <a:endParaRPr lang="en-US" dirty="0"/>
          </a:p>
          <a:p>
            <a:r>
              <a:rPr lang="en-US" dirty="0"/>
              <a:t>Component </a:t>
            </a:r>
          </a:p>
          <a:p>
            <a:pPr lvl="1"/>
            <a:r>
              <a:rPr lang="en-US" dirty="0"/>
              <a:t>only one per cfc but can have multiple functions within</a:t>
            </a:r>
          </a:p>
          <a:p>
            <a:endParaRPr lang="en-US" dirty="0"/>
          </a:p>
        </p:txBody>
      </p:sp>
      <p:pic>
        <p:nvPicPr>
          <p:cNvPr id="5" name="Picture 4"/>
          <p:cNvPicPr>
            <a:picLocks noChangeAspect="1"/>
          </p:cNvPicPr>
          <p:nvPr/>
        </p:nvPicPr>
        <p:blipFill>
          <a:blip r:embed="rId2"/>
          <a:stretch>
            <a:fillRect/>
          </a:stretch>
        </p:blipFill>
        <p:spPr>
          <a:xfrm>
            <a:off x="1142948" y="2217286"/>
            <a:ext cx="9906104" cy="2662670"/>
          </a:xfrm>
          <a:prstGeom prst="rect">
            <a:avLst/>
          </a:prstGeom>
        </p:spPr>
      </p:pic>
    </p:spTree>
    <p:extLst>
      <p:ext uri="{BB962C8B-B14F-4D97-AF65-F5344CB8AC3E}">
        <p14:creationId xmlns:p14="http://schemas.microsoft.com/office/powerpoint/2010/main" val="3211927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CFC Anatomy In-line SQL</a:t>
            </a:r>
          </a:p>
        </p:txBody>
      </p:sp>
      <p:sp>
        <p:nvSpPr>
          <p:cNvPr id="3" name="Content Placeholder 2"/>
          <p:cNvSpPr>
            <a:spLocks noGrp="1"/>
          </p:cNvSpPr>
          <p:nvPr>
            <p:ph idx="1"/>
          </p:nvPr>
        </p:nvSpPr>
        <p:spPr/>
        <p:txBody>
          <a:bodyPr>
            <a:normAutofit/>
          </a:bodyPr>
          <a:lstStyle/>
          <a:p>
            <a:r>
              <a:rPr lang="en-US" dirty="0"/>
              <a:t>Sample </a:t>
            </a:r>
            <a:r>
              <a:rPr lang="en-US" dirty="0" err="1"/>
              <a:t>cffunction</a:t>
            </a:r>
            <a:r>
              <a:rPr lang="en-US" dirty="0"/>
              <a:t> </a:t>
            </a:r>
          </a:p>
          <a:p>
            <a:endParaRPr lang="en-US" dirty="0"/>
          </a:p>
        </p:txBody>
      </p:sp>
      <p:pic>
        <p:nvPicPr>
          <p:cNvPr id="5" name="Picture 4"/>
          <p:cNvPicPr>
            <a:picLocks noChangeAspect="1"/>
          </p:cNvPicPr>
          <p:nvPr/>
        </p:nvPicPr>
        <p:blipFill>
          <a:blip r:embed="rId3"/>
          <a:stretch>
            <a:fillRect/>
          </a:stretch>
        </p:blipFill>
        <p:spPr>
          <a:xfrm>
            <a:off x="1471612" y="2275438"/>
            <a:ext cx="9248775" cy="3810000"/>
          </a:xfrm>
          <a:prstGeom prst="rect">
            <a:avLst/>
          </a:prstGeom>
        </p:spPr>
      </p:pic>
    </p:spTree>
    <p:extLst>
      <p:ext uri="{BB962C8B-B14F-4D97-AF65-F5344CB8AC3E}">
        <p14:creationId xmlns:p14="http://schemas.microsoft.com/office/powerpoint/2010/main" val="2286024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CFC Anatomy Stored Proc</a:t>
            </a:r>
          </a:p>
        </p:txBody>
      </p:sp>
      <p:sp>
        <p:nvSpPr>
          <p:cNvPr id="3" name="Content Placeholder 2"/>
          <p:cNvSpPr>
            <a:spLocks noGrp="1"/>
          </p:cNvSpPr>
          <p:nvPr>
            <p:ph idx="1"/>
          </p:nvPr>
        </p:nvSpPr>
        <p:spPr/>
        <p:txBody>
          <a:bodyPr/>
          <a:lstStyle/>
          <a:p>
            <a:r>
              <a:rPr lang="en-US" dirty="0"/>
              <a:t>Stored procedures….</a:t>
            </a:r>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783" y="2385484"/>
            <a:ext cx="8478433" cy="3791479"/>
          </a:xfrm>
          <a:prstGeom prst="rect">
            <a:avLst/>
          </a:prstGeom>
        </p:spPr>
      </p:pic>
    </p:spTree>
    <p:extLst>
      <p:ext uri="{BB962C8B-B14F-4D97-AF65-F5344CB8AC3E}">
        <p14:creationId xmlns:p14="http://schemas.microsoft.com/office/powerpoint/2010/main" val="3638543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Injection Safety Net</a:t>
            </a:r>
          </a:p>
        </p:txBody>
      </p:sp>
      <p:sp>
        <p:nvSpPr>
          <p:cNvPr id="3" name="Content Placeholder 2"/>
          <p:cNvSpPr>
            <a:spLocks noGrp="1"/>
          </p:cNvSpPr>
          <p:nvPr>
            <p:ph idx="1"/>
          </p:nvPr>
        </p:nvSpPr>
        <p:spPr/>
        <p:txBody>
          <a:bodyPr>
            <a:normAutofit/>
          </a:bodyPr>
          <a:lstStyle/>
          <a:p>
            <a:r>
              <a:rPr lang="en-US" dirty="0"/>
              <a:t>In Line SQL</a:t>
            </a:r>
          </a:p>
          <a:p>
            <a:pPr lvl="1"/>
            <a:r>
              <a:rPr lang="en-US" dirty="0" err="1"/>
              <a:t>cfqueryparam</a:t>
            </a:r>
            <a:endParaRPr lang="en-US" dirty="0"/>
          </a:p>
          <a:p>
            <a:r>
              <a:rPr lang="en-US" dirty="0"/>
              <a:t> Stored Procedures</a:t>
            </a:r>
          </a:p>
          <a:p>
            <a:pPr lvl="1"/>
            <a:r>
              <a:rPr lang="en-US" dirty="0" err="1"/>
              <a:t>cfprocparam</a:t>
            </a:r>
            <a:endParaRPr lang="en-US" dirty="0"/>
          </a:p>
          <a:p>
            <a:r>
              <a:rPr lang="en-US" dirty="0"/>
              <a:t>USE THEM THEY WILL HELP PREVENT SQL INJECTION ATTACKS!!!!!!!!!!!!</a:t>
            </a:r>
          </a:p>
          <a:p>
            <a:r>
              <a:rPr lang="en-US" dirty="0"/>
              <a:t>Consider not allowing free form text search fields, if you do then test the text first before you send it against your live tables</a:t>
            </a:r>
          </a:p>
        </p:txBody>
      </p:sp>
    </p:spTree>
    <p:extLst>
      <p:ext uri="{BB962C8B-B14F-4D97-AF65-F5344CB8AC3E}">
        <p14:creationId xmlns:p14="http://schemas.microsoft.com/office/powerpoint/2010/main" val="279794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Stored Procedure Anatomy</a:t>
            </a:r>
          </a:p>
        </p:txBody>
      </p:sp>
      <p:sp>
        <p:nvSpPr>
          <p:cNvPr id="3" name="Content Placeholder 2"/>
          <p:cNvSpPr>
            <a:spLocks noGrp="1"/>
          </p:cNvSpPr>
          <p:nvPr>
            <p:ph idx="1"/>
          </p:nvPr>
        </p:nvSpPr>
        <p:spPr/>
        <p:txBody>
          <a:bodyPr/>
          <a:lstStyle/>
          <a:p>
            <a:r>
              <a:rPr lang="en-US" dirty="0"/>
              <a:t>Header comments</a:t>
            </a:r>
          </a:p>
          <a:p>
            <a:r>
              <a:rPr lang="en-US" dirty="0"/>
              <a:t>Structured and clean</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0640" y="1825625"/>
            <a:ext cx="6400597" cy="4888481"/>
          </a:xfrm>
          <a:prstGeom prst="rect">
            <a:avLst/>
          </a:prstGeom>
        </p:spPr>
      </p:pic>
    </p:spTree>
    <p:extLst>
      <p:ext uri="{BB962C8B-B14F-4D97-AF65-F5344CB8AC3E}">
        <p14:creationId xmlns:p14="http://schemas.microsoft.com/office/powerpoint/2010/main" val="3468303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p:txBody>
          <a:bodyPr>
            <a:normAutofit fontScale="92500" lnSpcReduction="20000"/>
          </a:bodyPr>
          <a:lstStyle/>
          <a:p>
            <a:r>
              <a:rPr lang="en-US" dirty="0"/>
              <a:t>Welcome to the Seattle ColdFusion User Group</a:t>
            </a:r>
          </a:p>
          <a:p>
            <a:r>
              <a:rPr lang="en-US" dirty="0"/>
              <a:t>Introductions</a:t>
            </a:r>
          </a:p>
          <a:p>
            <a:r>
              <a:rPr lang="en-US" dirty="0"/>
              <a:t>Goals</a:t>
            </a:r>
          </a:p>
          <a:p>
            <a:r>
              <a:rPr lang="en-US" dirty="0"/>
              <a:t>Adobe ColdFusion Developer Week</a:t>
            </a:r>
          </a:p>
          <a:p>
            <a:r>
              <a:rPr lang="en-US" dirty="0"/>
              <a:t>ColdFusion Frameworks</a:t>
            </a:r>
          </a:p>
          <a:p>
            <a:r>
              <a:rPr lang="en-US" dirty="0"/>
              <a:t>ColdFusion Resources &amp; Upcoming Events</a:t>
            </a:r>
          </a:p>
          <a:p>
            <a:r>
              <a:rPr lang="en-US" dirty="0"/>
              <a:t>Social Media/On-line Resources</a:t>
            </a:r>
          </a:p>
          <a:p>
            <a:r>
              <a:rPr lang="en-US" dirty="0"/>
              <a:t>Web Site Coming Soon</a:t>
            </a:r>
          </a:p>
          <a:p>
            <a:r>
              <a:rPr lang="en-US" dirty="0"/>
              <a:t>Volunteer Opportunities</a:t>
            </a:r>
          </a:p>
          <a:p>
            <a:r>
              <a:rPr lang="en-US" dirty="0"/>
              <a:t>Next Month’s Meeting</a:t>
            </a:r>
          </a:p>
          <a:p>
            <a:endParaRPr lang="en-US" dirty="0"/>
          </a:p>
          <a:p>
            <a:endParaRPr lang="en-US" dirty="0"/>
          </a:p>
        </p:txBody>
      </p:sp>
    </p:spTree>
    <p:extLst>
      <p:ext uri="{BB962C8B-B14F-4D97-AF65-F5344CB8AC3E}">
        <p14:creationId xmlns:p14="http://schemas.microsoft.com/office/powerpoint/2010/main" val="1875084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Stored Procedures…</a:t>
            </a:r>
          </a:p>
        </p:txBody>
      </p:sp>
      <p:sp>
        <p:nvSpPr>
          <p:cNvPr id="3" name="Content Placeholder 2"/>
          <p:cNvSpPr>
            <a:spLocks noGrp="1"/>
          </p:cNvSpPr>
          <p:nvPr>
            <p:ph idx="1"/>
          </p:nvPr>
        </p:nvSpPr>
        <p:spPr/>
        <p:txBody>
          <a:bodyPr/>
          <a:lstStyle/>
          <a:p>
            <a:r>
              <a:rPr lang="en-US" dirty="0"/>
              <a:t>Code snippet of a parameter based SQL stored procedure: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154" y="2797964"/>
            <a:ext cx="9191692" cy="1262072"/>
          </a:xfrm>
          <a:prstGeom prst="rect">
            <a:avLst/>
          </a:prstGeom>
        </p:spPr>
      </p:pic>
    </p:spTree>
    <p:extLst>
      <p:ext uri="{BB962C8B-B14F-4D97-AF65-F5344CB8AC3E}">
        <p14:creationId xmlns:p14="http://schemas.microsoft.com/office/powerpoint/2010/main" val="1013318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AJAX to SQL and back…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657740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0725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TIME!!!!</a:t>
            </a:r>
          </a:p>
        </p:txBody>
      </p:sp>
      <p:sp>
        <p:nvSpPr>
          <p:cNvPr id="3" name="Content Placeholder 2"/>
          <p:cNvSpPr>
            <a:spLocks noGrp="1"/>
          </p:cNvSpPr>
          <p:nvPr>
            <p:ph idx="1"/>
          </p:nvPr>
        </p:nvSpPr>
        <p:spPr/>
        <p:txBody>
          <a:bodyPr/>
          <a:lstStyle/>
          <a:p>
            <a:r>
              <a:rPr lang="en-US" dirty="0"/>
              <a:t>Sample application for Tukwila Fire Dept.</a:t>
            </a:r>
          </a:p>
          <a:p>
            <a:pPr lvl="1"/>
            <a:r>
              <a:rPr lang="en-US" dirty="0"/>
              <a:t>Shows monthly inspection locations</a:t>
            </a:r>
          </a:p>
          <a:p>
            <a:pPr lvl="1"/>
            <a:r>
              <a:rPr lang="en-US" dirty="0"/>
              <a:t>Incorporates </a:t>
            </a:r>
          </a:p>
          <a:p>
            <a:pPr lvl="2"/>
            <a:r>
              <a:rPr lang="en-US" dirty="0"/>
              <a:t>HTML</a:t>
            </a:r>
          </a:p>
          <a:p>
            <a:pPr lvl="2"/>
            <a:r>
              <a:rPr lang="en-US" dirty="0"/>
              <a:t>CFML</a:t>
            </a:r>
          </a:p>
          <a:p>
            <a:pPr lvl="2"/>
            <a:r>
              <a:rPr lang="en-US" dirty="0"/>
              <a:t>CSS</a:t>
            </a:r>
          </a:p>
          <a:p>
            <a:pPr lvl="2"/>
            <a:r>
              <a:rPr lang="en-US" dirty="0" err="1"/>
              <a:t>Javascript</a:t>
            </a:r>
            <a:endParaRPr lang="en-US" dirty="0"/>
          </a:p>
          <a:p>
            <a:pPr lvl="2"/>
            <a:r>
              <a:rPr lang="en-US" dirty="0"/>
              <a:t>AJAX / JQUERY </a:t>
            </a:r>
          </a:p>
          <a:p>
            <a:pPr lvl="2"/>
            <a:r>
              <a:rPr lang="en-US" dirty="0"/>
              <a:t>JQWIDGETS</a:t>
            </a:r>
          </a:p>
          <a:p>
            <a:pPr lvl="2"/>
            <a:r>
              <a:rPr lang="en-US" dirty="0"/>
              <a:t>Bootstrap</a:t>
            </a:r>
          </a:p>
          <a:p>
            <a:pPr lvl="2"/>
            <a:r>
              <a:rPr lang="en-US" dirty="0"/>
              <a:t>Google Map API</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0709" y="2725093"/>
            <a:ext cx="5613091" cy="3451870"/>
          </a:xfrm>
          <a:prstGeom prst="rect">
            <a:avLst/>
          </a:prstGeom>
        </p:spPr>
      </p:pic>
    </p:spTree>
    <p:extLst>
      <p:ext uri="{BB962C8B-B14F-4D97-AF65-F5344CB8AC3E}">
        <p14:creationId xmlns:p14="http://schemas.microsoft.com/office/powerpoint/2010/main" val="3785337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Ajax, Cold Fusion </a:t>
            </a:r>
            <a:br>
              <a:rPr lang="en-US" dirty="0"/>
            </a:br>
            <a:r>
              <a:rPr lang="en-US" dirty="0"/>
              <a:t>&amp; Google Maps</a:t>
            </a:r>
          </a:p>
        </p:txBody>
      </p:sp>
      <p:sp>
        <p:nvSpPr>
          <p:cNvPr id="3" name="Content Placeholder 2"/>
          <p:cNvSpPr>
            <a:spLocks noGrp="1"/>
          </p:cNvSpPr>
          <p:nvPr>
            <p:ph idx="1"/>
          </p:nvPr>
        </p:nvSpPr>
        <p:spPr/>
        <p:txBody>
          <a:bodyPr/>
          <a:lstStyle/>
          <a:p>
            <a:r>
              <a:rPr lang="en-US" dirty="0"/>
              <a:t>Presenter (who is this guy?)</a:t>
            </a:r>
          </a:p>
          <a:p>
            <a:pPr lvl="1"/>
            <a:r>
              <a:rPr lang="en-US" dirty="0"/>
              <a:t>Jim Schell</a:t>
            </a:r>
          </a:p>
          <a:p>
            <a:pPr lvl="2"/>
            <a:r>
              <a:rPr lang="en-US" dirty="0"/>
              <a:t>Principal of My Fire Rules </a:t>
            </a:r>
          </a:p>
          <a:p>
            <a:pPr lvl="3"/>
            <a:r>
              <a:rPr lang="en-US" dirty="0"/>
              <a:t>aka the Rules Evangelist</a:t>
            </a:r>
          </a:p>
          <a:p>
            <a:pPr lvl="2"/>
            <a:r>
              <a:rPr lang="en-US" dirty="0"/>
              <a:t>Fire Fighter for City of Tukwila</a:t>
            </a:r>
          </a:p>
          <a:p>
            <a:pPr lvl="2"/>
            <a:r>
              <a:rPr lang="en-US" dirty="0"/>
              <a:t>Self taught no formal training</a:t>
            </a:r>
          </a:p>
          <a:p>
            <a:pPr lvl="2"/>
            <a:endParaRPr lang="en-US" dirty="0"/>
          </a:p>
        </p:txBody>
      </p:sp>
    </p:spTree>
    <p:extLst>
      <p:ext uri="{BB962C8B-B14F-4D97-AF65-F5344CB8AC3E}">
        <p14:creationId xmlns:p14="http://schemas.microsoft.com/office/powerpoint/2010/main" val="243652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Development Environment</a:t>
            </a:r>
          </a:p>
        </p:txBody>
      </p:sp>
      <p:sp>
        <p:nvSpPr>
          <p:cNvPr id="3" name="Content Placeholder 2"/>
          <p:cNvSpPr>
            <a:spLocks noGrp="1"/>
          </p:cNvSpPr>
          <p:nvPr>
            <p:ph idx="1"/>
          </p:nvPr>
        </p:nvSpPr>
        <p:spPr/>
        <p:txBody>
          <a:bodyPr/>
          <a:lstStyle/>
          <a:p>
            <a:r>
              <a:rPr lang="en-US" dirty="0"/>
              <a:t>Eclipse 4.5.2 (mars version 2) with the following libraries</a:t>
            </a:r>
          </a:p>
          <a:p>
            <a:pPr lvl="1"/>
            <a:r>
              <a:rPr lang="en-US" u="sng" dirty="0" err="1">
                <a:hlinkClick r:id="rId2"/>
              </a:rPr>
              <a:t>Cf</a:t>
            </a:r>
            <a:r>
              <a:rPr lang="en-US" u="sng" dirty="0">
                <a:hlinkClick r:id="rId2"/>
              </a:rPr>
              <a:t> 2016</a:t>
            </a:r>
            <a:endParaRPr lang="en-US" sz="1600" dirty="0"/>
          </a:p>
          <a:p>
            <a:pPr lvl="1"/>
            <a:r>
              <a:rPr lang="en-US" u="sng" dirty="0">
                <a:hlinkClick r:id="rId3"/>
              </a:rPr>
              <a:t>Bootstrap 3.3.7</a:t>
            </a:r>
            <a:endParaRPr lang="en-US" sz="1600" dirty="0"/>
          </a:p>
          <a:p>
            <a:pPr lvl="1"/>
            <a:r>
              <a:rPr lang="en-US" u="sng" dirty="0" err="1">
                <a:hlinkClick r:id="rId4"/>
              </a:rPr>
              <a:t>Jquery</a:t>
            </a:r>
            <a:r>
              <a:rPr lang="en-US" u="sng" dirty="0">
                <a:hlinkClick r:id="rId4"/>
              </a:rPr>
              <a:t> 3.2.1</a:t>
            </a:r>
            <a:endParaRPr lang="en-US" sz="1600" dirty="0"/>
          </a:p>
          <a:p>
            <a:pPr lvl="1"/>
            <a:r>
              <a:rPr lang="en-US" u="sng" dirty="0" err="1">
                <a:hlinkClick r:id="rId5"/>
              </a:rPr>
              <a:t>Jqwidgets</a:t>
            </a:r>
            <a:r>
              <a:rPr lang="en-US" u="sng" dirty="0">
                <a:hlinkClick r:id="rId5"/>
              </a:rPr>
              <a:t> 5.1</a:t>
            </a:r>
            <a:endParaRPr lang="en-US" sz="1600" dirty="0"/>
          </a:p>
          <a:p>
            <a:pPr lvl="1"/>
            <a:r>
              <a:rPr lang="en-US" u="sng" dirty="0" err="1">
                <a:hlinkClick r:id="rId6"/>
              </a:rPr>
              <a:t>Googlemaps</a:t>
            </a:r>
            <a:r>
              <a:rPr lang="en-US" u="sng" dirty="0">
                <a:hlinkClick r:id="rId6"/>
              </a:rPr>
              <a:t> </a:t>
            </a:r>
            <a:r>
              <a:rPr lang="en-US" u="sng" dirty="0" err="1">
                <a:hlinkClick r:id="rId6"/>
              </a:rPr>
              <a:t>api</a:t>
            </a:r>
            <a:r>
              <a:rPr lang="en-US" u="sng" dirty="0">
                <a:hlinkClick r:id="rId6"/>
              </a:rPr>
              <a:t> 3.0</a:t>
            </a:r>
            <a:endParaRPr lang="en-US" u="sng" dirty="0"/>
          </a:p>
          <a:p>
            <a:pPr lvl="1"/>
            <a:endParaRPr lang="en-US" sz="1600" dirty="0"/>
          </a:p>
        </p:txBody>
      </p:sp>
    </p:spTree>
    <p:extLst>
      <p:ext uri="{BB962C8B-B14F-4D97-AF65-F5344CB8AC3E}">
        <p14:creationId xmlns:p14="http://schemas.microsoft.com/office/powerpoint/2010/main" val="14402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Books Used</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1564" y="1825625"/>
            <a:ext cx="8588872" cy="4351338"/>
          </a:xfrm>
        </p:spPr>
      </p:pic>
    </p:spTree>
    <p:extLst>
      <p:ext uri="{BB962C8B-B14F-4D97-AF65-F5344CB8AC3E}">
        <p14:creationId xmlns:p14="http://schemas.microsoft.com/office/powerpoint/2010/main" val="1994729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AJAX….</a:t>
            </a:r>
          </a:p>
        </p:txBody>
      </p:sp>
      <p:sp>
        <p:nvSpPr>
          <p:cNvPr id="3" name="Content Placeholder 2"/>
          <p:cNvSpPr>
            <a:spLocks noGrp="1"/>
          </p:cNvSpPr>
          <p:nvPr>
            <p:ph idx="1"/>
          </p:nvPr>
        </p:nvSpPr>
        <p:spPr/>
        <p:txBody>
          <a:bodyPr>
            <a:normAutofit/>
          </a:bodyPr>
          <a:lstStyle/>
          <a:p>
            <a:r>
              <a:rPr lang="en-US" dirty="0"/>
              <a:t>Ajax allows content on Web pages to update immediately when a user performs an action…</a:t>
            </a:r>
          </a:p>
          <a:p>
            <a:pPr marL="457200" lvl="1" indent="0">
              <a:buNone/>
            </a:pPr>
            <a:r>
              <a:rPr lang="en-US" u="sng" dirty="0">
                <a:hlinkClick r:id="rId3"/>
              </a:rPr>
              <a:t>http://searchwindevelopment.techtarget.com/definition/Ajax</a:t>
            </a:r>
            <a:endParaRPr lang="en-US" dirty="0"/>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1777072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AJAX Communication…</a:t>
            </a:r>
          </a:p>
        </p:txBody>
      </p:sp>
      <p:sp>
        <p:nvSpPr>
          <p:cNvPr id="3" name="Content Placeholder 2"/>
          <p:cNvSpPr>
            <a:spLocks noGrp="1"/>
          </p:cNvSpPr>
          <p:nvPr>
            <p:ph idx="1"/>
          </p:nvPr>
        </p:nvSpPr>
        <p:spPr/>
        <p:txBody>
          <a:bodyPr>
            <a:normAutofit fontScale="77500" lnSpcReduction="20000"/>
          </a:bodyPr>
          <a:lstStyle/>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r>
              <a:rPr lang="en-US" dirty="0">
                <a:hlinkClick r:id="rId2"/>
              </a:rPr>
              <a:t>https://www.webcodegeeks.com/javascript/jquery/jquery-ajax-example/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756" y="1825625"/>
            <a:ext cx="4556488" cy="3873015"/>
          </a:xfrm>
          <a:prstGeom prst="rect">
            <a:avLst/>
          </a:prstGeom>
        </p:spPr>
      </p:pic>
      <p:sp>
        <p:nvSpPr>
          <p:cNvPr id="9" name="Rounded Rectangle 8"/>
          <p:cNvSpPr/>
          <p:nvPr/>
        </p:nvSpPr>
        <p:spPr>
          <a:xfrm>
            <a:off x="3817756" y="1915886"/>
            <a:ext cx="4556488" cy="870857"/>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183457" y="1596283"/>
            <a:ext cx="3825086" cy="369332"/>
          </a:xfrm>
          <a:prstGeom prst="rect">
            <a:avLst/>
          </a:prstGeom>
          <a:noFill/>
        </p:spPr>
        <p:txBody>
          <a:bodyPr wrap="none" rtlCol="0">
            <a:spAutoFit/>
          </a:bodyPr>
          <a:lstStyle/>
          <a:p>
            <a:r>
              <a:rPr lang="en-US" dirty="0"/>
              <a:t>Classic web app communication model</a:t>
            </a:r>
          </a:p>
        </p:txBody>
      </p:sp>
      <p:sp>
        <p:nvSpPr>
          <p:cNvPr id="12" name="Rounded Rectangle 11"/>
          <p:cNvSpPr/>
          <p:nvPr/>
        </p:nvSpPr>
        <p:spPr>
          <a:xfrm>
            <a:off x="3817756" y="3011356"/>
            <a:ext cx="4556488" cy="1891570"/>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262709" y="2714384"/>
            <a:ext cx="3666581" cy="369332"/>
          </a:xfrm>
          <a:prstGeom prst="rect">
            <a:avLst/>
          </a:prstGeom>
          <a:noFill/>
        </p:spPr>
        <p:txBody>
          <a:bodyPr wrap="none" rtlCol="0">
            <a:spAutoFit/>
          </a:bodyPr>
          <a:lstStyle/>
          <a:p>
            <a:r>
              <a:rPr lang="en-US" dirty="0"/>
              <a:t>AJAX web app communication model</a:t>
            </a:r>
          </a:p>
        </p:txBody>
      </p:sp>
    </p:spTree>
    <p:extLst>
      <p:ext uri="{BB962C8B-B14F-4D97-AF65-F5344CB8AC3E}">
        <p14:creationId xmlns:p14="http://schemas.microsoft.com/office/powerpoint/2010/main" val="4177428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620650" y="2060758"/>
            <a:ext cx="7246160" cy="4351338"/>
          </a:xfrm>
        </p:spPr>
        <p:txBody>
          <a:bodyPr>
            <a:normAutofit fontScale="700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r>
              <a:rPr lang="en-US" sz="2300" dirty="0"/>
              <a:t>Re: </a:t>
            </a:r>
            <a:r>
              <a:rPr lang="en-US" sz="2300" u="sng" dirty="0">
                <a:hlinkClick r:id="rId2"/>
              </a:rPr>
              <a:t>https://www.slideshare.net/shadedecho/extending-ajax-events-for-all-mankind</a:t>
            </a:r>
            <a:endParaRPr lang="en-US" sz="2300" dirty="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0651" y="365125"/>
            <a:ext cx="7246159" cy="5434620"/>
          </a:xfrm>
          <a:prstGeom prst="rect">
            <a:avLst/>
          </a:prstGeom>
        </p:spPr>
      </p:pic>
    </p:spTree>
    <p:extLst>
      <p:ext uri="{BB962C8B-B14F-4D97-AF65-F5344CB8AC3E}">
        <p14:creationId xmlns:p14="http://schemas.microsoft.com/office/powerpoint/2010/main" val="176778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JQuery Ajax Events </a:t>
            </a:r>
          </a:p>
        </p:txBody>
      </p:sp>
      <p:sp>
        <p:nvSpPr>
          <p:cNvPr id="3" name="Content Placeholder 2"/>
          <p:cNvSpPr>
            <a:spLocks noGrp="1"/>
          </p:cNvSpPr>
          <p:nvPr>
            <p:ph idx="1"/>
          </p:nvPr>
        </p:nvSpPr>
        <p:spPr/>
        <p:txBody>
          <a:bodyPr>
            <a:normAutofit fontScale="92500" lnSpcReduction="10000"/>
          </a:bodyPr>
          <a:lstStyle/>
          <a:p>
            <a:r>
              <a:rPr lang="en-US" b="1" dirty="0" err="1"/>
              <a:t>ajaxStart</a:t>
            </a:r>
            <a:r>
              <a:rPr lang="en-US" dirty="0"/>
              <a:t> (Global Event)</a:t>
            </a:r>
            <a:br>
              <a:rPr lang="en-US" dirty="0"/>
            </a:br>
            <a:r>
              <a:rPr lang="en-US" dirty="0"/>
              <a:t>This event is triggered if an Ajax request is started and no other Ajax requests are currently running. </a:t>
            </a:r>
          </a:p>
          <a:p>
            <a:pPr lvl="1"/>
            <a:r>
              <a:rPr lang="en-US" b="1" dirty="0" err="1"/>
              <a:t>beforeSend</a:t>
            </a:r>
            <a:r>
              <a:rPr lang="en-US" dirty="0"/>
              <a:t> (Local Event)</a:t>
            </a:r>
            <a:br>
              <a:rPr lang="en-US" dirty="0"/>
            </a:br>
            <a:r>
              <a:rPr lang="en-US" dirty="0"/>
              <a:t>This event, which is triggered before an Ajax request is started, allows you to modify the </a:t>
            </a:r>
            <a:r>
              <a:rPr lang="en-US" dirty="0" err="1"/>
              <a:t>XMLHttpRequest</a:t>
            </a:r>
            <a:r>
              <a:rPr lang="en-US" dirty="0"/>
              <a:t> object (setting additional headers, if need be.)</a:t>
            </a:r>
          </a:p>
          <a:p>
            <a:pPr lvl="1"/>
            <a:r>
              <a:rPr lang="en-US" b="1" dirty="0" err="1"/>
              <a:t>ajaxSend</a:t>
            </a:r>
            <a:r>
              <a:rPr lang="en-US" dirty="0"/>
              <a:t> (Global Event)</a:t>
            </a:r>
            <a:br>
              <a:rPr lang="en-US" dirty="0"/>
            </a:br>
            <a:r>
              <a:rPr lang="en-US" dirty="0"/>
              <a:t>This global event is also triggered before the request is run.</a:t>
            </a:r>
          </a:p>
          <a:p>
            <a:pPr lvl="1"/>
            <a:r>
              <a:rPr lang="en-US" b="1" dirty="0"/>
              <a:t>success</a:t>
            </a:r>
            <a:r>
              <a:rPr lang="en-US" dirty="0"/>
              <a:t> (Local Event)</a:t>
            </a:r>
            <a:br>
              <a:rPr lang="en-US" dirty="0"/>
            </a:br>
            <a:r>
              <a:rPr lang="en-US" dirty="0"/>
              <a:t>This event is only called if the request was successful (no errors from the server, no errors with the data).</a:t>
            </a:r>
          </a:p>
          <a:p>
            <a:pPr lvl="1"/>
            <a:r>
              <a:rPr lang="en-US" b="1" dirty="0" err="1"/>
              <a:t>ajaxSuccess</a:t>
            </a:r>
            <a:r>
              <a:rPr lang="en-US" dirty="0"/>
              <a:t> (Global Event)</a:t>
            </a:r>
            <a:br>
              <a:rPr lang="en-US" dirty="0"/>
            </a:br>
            <a:r>
              <a:rPr lang="en-US" dirty="0"/>
              <a:t>This event is also only called if the request was successful.</a:t>
            </a:r>
          </a:p>
        </p:txBody>
      </p:sp>
    </p:spTree>
    <p:extLst>
      <p:ext uri="{BB962C8B-B14F-4D97-AF65-F5344CB8AC3E}">
        <p14:creationId xmlns:p14="http://schemas.microsoft.com/office/powerpoint/2010/main" val="331081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890</TotalTime>
  <Words>828</Words>
  <Application>Microsoft Office PowerPoint</Application>
  <PresentationFormat>Widescreen</PresentationFormat>
  <Paragraphs>257</Paragraphs>
  <Slides>22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 Black</vt:lpstr>
      <vt:lpstr>Calibri</vt:lpstr>
      <vt:lpstr>Calibri Light</vt:lpstr>
      <vt:lpstr>Courier New</vt:lpstr>
      <vt:lpstr>Open Sans</vt:lpstr>
      <vt:lpstr>Wingdings</vt:lpstr>
      <vt:lpstr>Office Theme</vt:lpstr>
      <vt:lpstr>August 2017</vt:lpstr>
      <vt:lpstr>Agenda</vt:lpstr>
      <vt:lpstr>Ajax, Cold Fusion  &amp; Google Maps</vt:lpstr>
      <vt:lpstr>Development Environment</vt:lpstr>
      <vt:lpstr>Books Used</vt:lpstr>
      <vt:lpstr>What is AJAX….</vt:lpstr>
      <vt:lpstr>AJAX Communication…</vt:lpstr>
      <vt:lpstr>PowerPoint Presentation</vt:lpstr>
      <vt:lpstr>JQuery Ajax Events </vt:lpstr>
      <vt:lpstr>JQuery Ajax Events part 2</vt:lpstr>
      <vt:lpstr>AJAX Events Explained…</vt:lpstr>
      <vt:lpstr>AJAX Function Sample</vt:lpstr>
      <vt:lpstr>AJAX Function Sample</vt:lpstr>
      <vt:lpstr>Cold Fusion CFC Anatomy 101</vt:lpstr>
      <vt:lpstr>CFC Anatomy</vt:lpstr>
      <vt:lpstr>CFC Anatomy In-line SQL</vt:lpstr>
      <vt:lpstr>CFC Anatomy Stored Proc</vt:lpstr>
      <vt:lpstr>SQL Injection Safety Net</vt:lpstr>
      <vt:lpstr>Stored Procedure Anatomy</vt:lpstr>
      <vt:lpstr>SQL Stored Procedures…</vt:lpstr>
      <vt:lpstr>AJAX to SQL and back…</vt:lpstr>
      <vt:lpstr>DEMO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 O'Daniel</dc:creator>
  <cp:lastModifiedBy>Leon O'Daniel</cp:lastModifiedBy>
  <cp:revision>55</cp:revision>
  <dcterms:created xsi:type="dcterms:W3CDTF">2017-08-08T15:52:53Z</dcterms:created>
  <dcterms:modified xsi:type="dcterms:W3CDTF">2018-04-11T20:37:14Z</dcterms:modified>
</cp:coreProperties>
</file>