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3"/>
  </p:notesMasterIdLst>
  <p:sldIdLst>
    <p:sldId id="256" r:id="rId3"/>
    <p:sldId id="315" r:id="rId4"/>
    <p:sldId id="348" r:id="rId5"/>
    <p:sldId id="366" r:id="rId6"/>
    <p:sldId id="370" r:id="rId7"/>
    <p:sldId id="371" r:id="rId8"/>
    <p:sldId id="372" r:id="rId9"/>
    <p:sldId id="368" r:id="rId10"/>
    <p:sldId id="365" r:id="rId11"/>
    <p:sldId id="35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B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4410A6-3AB8-4766-9550-B0E5C9469CFC}" v="5" dt="2023-05-17T22:47:02.4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81" autoAdjust="0"/>
  </p:normalViewPr>
  <p:slideViewPr>
    <p:cSldViewPr snapToGrid="0">
      <p:cViewPr varScale="1">
        <p:scale>
          <a:sx n="143" d="100"/>
          <a:sy n="143" d="100"/>
        </p:scale>
        <p:origin x="66" y="48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 O'Daniel" userId="44695f17c205a2b5" providerId="LiveId" clId="{C64410A6-3AB8-4766-9550-B0E5C9469CFC}"/>
    <pc:docChg chg="undo custSel addSld delSld modSld">
      <pc:chgData name="Leon O'Daniel" userId="44695f17c205a2b5" providerId="LiveId" clId="{C64410A6-3AB8-4766-9550-B0E5C9469CFC}" dt="2023-05-18T01:46:57.658" v="495" actId="20577"/>
      <pc:docMkLst>
        <pc:docMk/>
      </pc:docMkLst>
      <pc:sldChg chg="modSp mod">
        <pc:chgData name="Leon O'Daniel" userId="44695f17c205a2b5" providerId="LiveId" clId="{C64410A6-3AB8-4766-9550-B0E5C9469CFC}" dt="2023-05-17T22:28:20.787" v="4" actId="27636"/>
        <pc:sldMkLst>
          <pc:docMk/>
          <pc:sldMk cId="4131515742" sldId="256"/>
        </pc:sldMkLst>
        <pc:spChg chg="mod">
          <ac:chgData name="Leon O'Daniel" userId="44695f17c205a2b5" providerId="LiveId" clId="{C64410A6-3AB8-4766-9550-B0E5C9469CFC}" dt="2023-05-17T22:28:20.787" v="4" actId="27636"/>
          <ac:spMkLst>
            <pc:docMk/>
            <pc:sldMk cId="4131515742" sldId="256"/>
            <ac:spMk id="2" creationId="{E7EDFD51-0D6D-4D8C-A61E-1F5014F85CCC}"/>
          </ac:spMkLst>
        </pc:spChg>
      </pc:sldChg>
      <pc:sldChg chg="del">
        <pc:chgData name="Leon O'Daniel" userId="44695f17c205a2b5" providerId="LiveId" clId="{C64410A6-3AB8-4766-9550-B0E5C9469CFC}" dt="2023-05-17T22:48:27.203" v="303" actId="47"/>
        <pc:sldMkLst>
          <pc:docMk/>
          <pc:sldMk cId="0" sldId="257"/>
        </pc:sldMkLst>
      </pc:sldChg>
      <pc:sldChg chg="del">
        <pc:chgData name="Leon O'Daniel" userId="44695f17c205a2b5" providerId="LiveId" clId="{C64410A6-3AB8-4766-9550-B0E5C9469CFC}" dt="2023-05-17T22:48:27.203" v="303" actId="47"/>
        <pc:sldMkLst>
          <pc:docMk/>
          <pc:sldMk cId="0" sldId="258"/>
        </pc:sldMkLst>
      </pc:sldChg>
      <pc:sldChg chg="del">
        <pc:chgData name="Leon O'Daniel" userId="44695f17c205a2b5" providerId="LiveId" clId="{C64410A6-3AB8-4766-9550-B0E5C9469CFC}" dt="2023-05-17T22:45:07.456" v="238" actId="47"/>
        <pc:sldMkLst>
          <pc:docMk/>
          <pc:sldMk cId="2529876085" sldId="259"/>
        </pc:sldMkLst>
      </pc:sldChg>
      <pc:sldChg chg="modSp mod">
        <pc:chgData name="Leon O'Daniel" userId="44695f17c205a2b5" providerId="LiveId" clId="{C64410A6-3AB8-4766-9550-B0E5C9469CFC}" dt="2023-05-17T22:47:30.573" v="302" actId="20577"/>
        <pc:sldMkLst>
          <pc:docMk/>
          <pc:sldMk cId="846551375" sldId="315"/>
        </pc:sldMkLst>
        <pc:spChg chg="mod">
          <ac:chgData name="Leon O'Daniel" userId="44695f17c205a2b5" providerId="LiveId" clId="{C64410A6-3AB8-4766-9550-B0E5C9469CFC}" dt="2023-05-17T22:47:30.573" v="302" actId="20577"/>
          <ac:spMkLst>
            <pc:docMk/>
            <pc:sldMk cId="846551375" sldId="315"/>
            <ac:spMk id="3" creationId="{20643621-C15B-483C-89DE-7F4F72303D71}"/>
          </ac:spMkLst>
        </pc:spChg>
      </pc:sldChg>
      <pc:sldChg chg="del">
        <pc:chgData name="Leon O'Daniel" userId="44695f17c205a2b5" providerId="LiveId" clId="{C64410A6-3AB8-4766-9550-B0E5C9469CFC}" dt="2023-05-17T22:31:08.860" v="64" actId="47"/>
        <pc:sldMkLst>
          <pc:docMk/>
          <pc:sldMk cId="4058078105" sldId="353"/>
        </pc:sldMkLst>
      </pc:sldChg>
      <pc:sldChg chg="modSp mod">
        <pc:chgData name="Leon O'Daniel" userId="44695f17c205a2b5" providerId="LiveId" clId="{C64410A6-3AB8-4766-9550-B0E5C9469CFC}" dt="2023-05-18T01:46:57.658" v="495" actId="20577"/>
        <pc:sldMkLst>
          <pc:docMk/>
          <pc:sldMk cId="4203396043" sldId="359"/>
        </pc:sldMkLst>
        <pc:spChg chg="mod">
          <ac:chgData name="Leon O'Daniel" userId="44695f17c205a2b5" providerId="LiveId" clId="{C64410A6-3AB8-4766-9550-B0E5C9469CFC}" dt="2023-05-18T01:46:57.658" v="495" actId="20577"/>
          <ac:spMkLst>
            <pc:docMk/>
            <pc:sldMk cId="4203396043" sldId="359"/>
            <ac:spMk id="3" creationId="{20643621-C15B-483C-89DE-7F4F72303D71}"/>
          </ac:spMkLst>
        </pc:spChg>
      </pc:sldChg>
      <pc:sldChg chg="modSp mod">
        <pc:chgData name="Leon O'Daniel" userId="44695f17c205a2b5" providerId="LiveId" clId="{C64410A6-3AB8-4766-9550-B0E5C9469CFC}" dt="2023-05-17T22:44:37.593" v="237" actId="20577"/>
        <pc:sldMkLst>
          <pc:docMk/>
          <pc:sldMk cId="1358347327" sldId="366"/>
        </pc:sldMkLst>
        <pc:spChg chg="mod">
          <ac:chgData name="Leon O'Daniel" userId="44695f17c205a2b5" providerId="LiveId" clId="{C64410A6-3AB8-4766-9550-B0E5C9469CFC}" dt="2023-05-17T22:31:47.054" v="104" actId="20577"/>
          <ac:spMkLst>
            <pc:docMk/>
            <pc:sldMk cId="1358347327" sldId="366"/>
            <ac:spMk id="2" creationId="{10873ED8-6F5F-43B1-B48D-AFD6A936C00E}"/>
          </ac:spMkLst>
        </pc:spChg>
        <pc:spChg chg="mod">
          <ac:chgData name="Leon O'Daniel" userId="44695f17c205a2b5" providerId="LiveId" clId="{C64410A6-3AB8-4766-9550-B0E5C9469CFC}" dt="2023-05-17T22:44:37.593" v="237" actId="20577"/>
          <ac:spMkLst>
            <pc:docMk/>
            <pc:sldMk cId="1358347327" sldId="366"/>
            <ac:spMk id="3" creationId="{20643621-C15B-483C-89DE-7F4F72303D71}"/>
          </ac:spMkLst>
        </pc:spChg>
      </pc:sldChg>
      <pc:sldChg chg="modSp del mod">
        <pc:chgData name="Leon O'Daniel" userId="44695f17c205a2b5" providerId="LiveId" clId="{C64410A6-3AB8-4766-9550-B0E5C9469CFC}" dt="2023-05-17T22:47:15.750" v="292" actId="47"/>
        <pc:sldMkLst>
          <pc:docMk/>
          <pc:sldMk cId="3660114470" sldId="367"/>
        </pc:sldMkLst>
        <pc:spChg chg="mod">
          <ac:chgData name="Leon O'Daniel" userId="44695f17c205a2b5" providerId="LiveId" clId="{C64410A6-3AB8-4766-9550-B0E5C9469CFC}" dt="2023-05-17T22:46:13.272" v="289" actId="20577"/>
          <ac:spMkLst>
            <pc:docMk/>
            <pc:sldMk cId="3660114470" sldId="367"/>
            <ac:spMk id="2" creationId="{10873ED8-6F5F-43B1-B48D-AFD6A936C00E}"/>
          </ac:spMkLst>
        </pc:spChg>
      </pc:sldChg>
      <pc:sldChg chg="modSp mod">
        <pc:chgData name="Leon O'Daniel" userId="44695f17c205a2b5" providerId="LiveId" clId="{C64410A6-3AB8-4766-9550-B0E5C9469CFC}" dt="2023-05-17T22:48:35.033" v="314" actId="20577"/>
        <pc:sldMkLst>
          <pc:docMk/>
          <pc:sldMk cId="697096716" sldId="368"/>
        </pc:sldMkLst>
        <pc:spChg chg="mod">
          <ac:chgData name="Leon O'Daniel" userId="44695f17c205a2b5" providerId="LiveId" clId="{C64410A6-3AB8-4766-9550-B0E5C9469CFC}" dt="2023-05-17T22:48:35.033" v="314" actId="20577"/>
          <ac:spMkLst>
            <pc:docMk/>
            <pc:sldMk cId="697096716" sldId="368"/>
            <ac:spMk id="2" creationId="{10873ED8-6F5F-43B1-B48D-AFD6A936C00E}"/>
          </ac:spMkLst>
        </pc:spChg>
      </pc:sldChg>
      <pc:sldChg chg="del">
        <pc:chgData name="Leon O'Daniel" userId="44695f17c205a2b5" providerId="LiveId" clId="{C64410A6-3AB8-4766-9550-B0E5C9469CFC}" dt="2023-05-17T22:48:27.203" v="303" actId="47"/>
        <pc:sldMkLst>
          <pc:docMk/>
          <pc:sldMk cId="0" sldId="369"/>
        </pc:sldMkLst>
      </pc:sldChg>
      <pc:sldChg chg="add del">
        <pc:chgData name="Leon O'Daniel" userId="44695f17c205a2b5" providerId="LiveId" clId="{C64410A6-3AB8-4766-9550-B0E5C9469CFC}" dt="2023-05-17T22:46:54.004" v="291"/>
        <pc:sldMkLst>
          <pc:docMk/>
          <pc:sldMk cId="0" sldId="371"/>
        </pc:sldMkLst>
      </pc:sldChg>
      <pc:sldChg chg="add del">
        <pc:chgData name="Leon O'Daniel" userId="44695f17c205a2b5" providerId="LiveId" clId="{C64410A6-3AB8-4766-9550-B0E5C9469CFC}" dt="2023-05-17T22:46:54.004" v="291"/>
        <pc:sldMkLst>
          <pc:docMk/>
          <pc:sldMk cId="0" sldId="37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70231E-1A1C-485A-8D56-58C521CDA39A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EB1421-C841-4EC7-A6E9-0EE24502E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86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f87997393_0_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f87997393_0_7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l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950EE-715B-42CC-9B52-8ADF853D0BB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65443" y="1480008"/>
            <a:ext cx="3126557" cy="1718870"/>
          </a:xfrm>
        </p:spPr>
        <p:txBody>
          <a:bodyPr anchor="b"/>
          <a:lstStyle>
            <a:lvl1pPr algn="ctr">
              <a:defRPr sz="6000"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August 2017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6CE7D2-7124-4EF8-A010-2C222FC1D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BFAE-C710-4A50-A4CF-82D62D897E87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DA11D6-4EF4-41A6-B7D4-DDA7751AD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549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AA97B-1FB7-4A64-8963-7813EAB3F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374873-0C25-4436-B390-B553C99EFB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A1C15A-7396-4725-8055-4F9A1F5FB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BFAE-C710-4A50-A4CF-82D62D897E87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1B3EA8-07BB-421E-8345-73C488275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7A36C-8D67-47C3-88CF-62145831F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9ED2F-A23D-490B-828B-D47EFD3E3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544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F01615-2CC5-4F3A-9D15-7FF38A36A0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53651A-4319-4817-BDBF-DFFE89C5CF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C8BF22-D692-44D4-8302-D66EDCC36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BFAE-C710-4A50-A4CF-82D62D897E87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448608-E52E-4532-9B80-84E67154F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9E6AF1-AB02-48EF-8382-D49173908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9ED2F-A23D-490B-828B-D47EFD3E3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034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 descr="offset_comp_406605.jpg"/>
          <p:cNvPicPr preferRelativeResize="0"/>
          <p:nvPr/>
        </p:nvPicPr>
        <p:blipFill rotWithShape="1">
          <a:blip r:embed="rId2">
            <a:alphaModFix amt="66000"/>
          </a:blip>
          <a:srcRect l="20991" t="2690" r="40112" b="39565"/>
          <a:stretch/>
        </p:blipFill>
        <p:spPr>
          <a:xfrm>
            <a:off x="0" y="0"/>
            <a:ext cx="6877200" cy="68580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1" name="Google Shape;11;p2" descr="offset_comp_342327_edtied.jpg"/>
          <p:cNvPicPr preferRelativeResize="0"/>
          <p:nvPr/>
        </p:nvPicPr>
        <p:blipFill rotWithShape="1">
          <a:blip r:embed="rId3">
            <a:alphaModFix amt="31000"/>
          </a:blip>
          <a:srcRect l="14009" t="35833" r="43289" b="11297"/>
          <a:stretch/>
        </p:blipFill>
        <p:spPr>
          <a:xfrm rot="10800000">
            <a:off x="9302400" y="-33"/>
            <a:ext cx="2889600" cy="26836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4716200" y="2104533"/>
            <a:ext cx="6690000" cy="21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6778600" y="5233233"/>
            <a:ext cx="4627600" cy="6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Google Shape;15;p2"/>
          <p:cNvSpPr/>
          <p:nvPr/>
        </p:nvSpPr>
        <p:spPr>
          <a:xfrm rot="-5400000">
            <a:off x="7795" y="-6448"/>
            <a:ext cx="3055200" cy="3066800"/>
          </a:xfrm>
          <a:prstGeom prst="diagStrip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 flipH="1">
            <a:off x="870428" y="769024"/>
            <a:ext cx="3066800" cy="3055200"/>
          </a:xfrm>
          <a:prstGeom prst="diagStripe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154026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5875200" y="1"/>
            <a:ext cx="6316800" cy="6857420"/>
            <a:chOff x="4406400" y="0"/>
            <a:chExt cx="4737600" cy="5143065"/>
          </a:xfrm>
        </p:grpSpPr>
        <p:sp>
          <p:nvSpPr>
            <p:cNvPr id="19" name="Google Shape;19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" name="Google Shape;37;p3"/>
          <p:cNvSpPr txBox="1">
            <a:spLocks noGrp="1"/>
          </p:cNvSpPr>
          <p:nvPr>
            <p:ph type="title"/>
          </p:nvPr>
        </p:nvSpPr>
        <p:spPr>
          <a:xfrm>
            <a:off x="1098467" y="2737333"/>
            <a:ext cx="6116000" cy="1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9" name="Google Shape;39;p3">
            <a:hlinkClick r:id="" action="ppaction://noaction"/>
          </p:cNvPr>
          <p:cNvSpPr/>
          <p:nvPr/>
        </p:nvSpPr>
        <p:spPr>
          <a:xfrm>
            <a:off x="0" y="0"/>
            <a:ext cx="843600" cy="7848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>
            <a:hlinkClick r:id="" action="ppaction://noaction"/>
          </p:cNvPr>
          <p:cNvSpPr/>
          <p:nvPr/>
        </p:nvSpPr>
        <p:spPr>
          <a:xfrm>
            <a:off x="282733" y="295668"/>
            <a:ext cx="292800" cy="252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>
            <a:hlinkClick r:id="" action="ppaction://noaction"/>
          </p:cNvPr>
          <p:cNvSpPr/>
          <p:nvPr/>
        </p:nvSpPr>
        <p:spPr>
          <a:xfrm>
            <a:off x="282733" y="378967"/>
            <a:ext cx="292800" cy="252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>
            <a:hlinkClick r:id="" action="ppaction://noaction"/>
          </p:cNvPr>
          <p:cNvSpPr/>
          <p:nvPr/>
        </p:nvSpPr>
        <p:spPr>
          <a:xfrm>
            <a:off x="282733" y="462265"/>
            <a:ext cx="292800" cy="252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187752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C">
  <p:cSld name="TOC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oogle Shape;44;p4"/>
          <p:cNvGrpSpPr/>
          <p:nvPr/>
        </p:nvGrpSpPr>
        <p:grpSpPr>
          <a:xfrm>
            <a:off x="5875200" y="1"/>
            <a:ext cx="6316800" cy="6857420"/>
            <a:chOff x="4406400" y="0"/>
            <a:chExt cx="4737600" cy="5143065"/>
          </a:xfrm>
        </p:grpSpPr>
        <p:sp>
          <p:nvSpPr>
            <p:cNvPr id="45" name="Google Shape;45;p4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4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4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4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4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4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4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4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4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4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4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4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4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4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4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4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4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4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3" name="Google Shape;63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4" name="Google Shape;64;p4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16038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">
            <a:hlinkClick r:id="" action="ppaction://noaction"/>
          </p:cNvPr>
          <p:cNvSpPr/>
          <p:nvPr/>
        </p:nvSpPr>
        <p:spPr>
          <a:xfrm>
            <a:off x="0" y="0"/>
            <a:ext cx="843600" cy="7848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5">
            <a:hlinkClick r:id="" action="ppaction://noaction"/>
          </p:cNvPr>
          <p:cNvSpPr/>
          <p:nvPr/>
        </p:nvSpPr>
        <p:spPr>
          <a:xfrm>
            <a:off x="282733" y="295668"/>
            <a:ext cx="292800" cy="252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5">
            <a:hlinkClick r:id="" action="ppaction://noaction"/>
          </p:cNvPr>
          <p:cNvSpPr/>
          <p:nvPr/>
        </p:nvSpPr>
        <p:spPr>
          <a:xfrm>
            <a:off x="282733" y="378967"/>
            <a:ext cx="292800" cy="252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5">
            <a:hlinkClick r:id="" action="ppaction://noaction"/>
          </p:cNvPr>
          <p:cNvSpPr/>
          <p:nvPr/>
        </p:nvSpPr>
        <p:spPr>
          <a:xfrm>
            <a:off x="282733" y="462265"/>
            <a:ext cx="292800" cy="252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0" name="Google Shape;70;p5"/>
          <p:cNvGrpSpPr/>
          <p:nvPr/>
        </p:nvGrpSpPr>
        <p:grpSpPr>
          <a:xfrm>
            <a:off x="0" y="508002"/>
            <a:ext cx="1383800" cy="1355049"/>
            <a:chOff x="0" y="381001"/>
            <a:chExt cx="1037850" cy="1016287"/>
          </a:xfrm>
        </p:grpSpPr>
        <p:sp>
          <p:nvSpPr>
            <p:cNvPr id="71" name="Google Shape;71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" name="Google Shape;73;p5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4" name="Google Shape;74;p5"/>
          <p:cNvSpPr txBox="1">
            <a:spLocks noGrp="1"/>
          </p:cNvSpPr>
          <p:nvPr>
            <p:ph type="body" idx="1"/>
          </p:nvPr>
        </p:nvSpPr>
        <p:spPr>
          <a:xfrm>
            <a:off x="1730000" y="2090067"/>
            <a:ext cx="9385200" cy="3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2133"/>
              </a:spcBef>
              <a:spcAft>
                <a:spcPts val="2133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5" name="Google Shape;75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11135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_alt1">
  <p:cSld name="Title and body_alt1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6"/>
          <p:cNvSpPr txBox="1">
            <a:spLocks noGrp="1"/>
          </p:cNvSpPr>
          <p:nvPr>
            <p:ph type="title"/>
          </p:nvPr>
        </p:nvSpPr>
        <p:spPr>
          <a:xfrm>
            <a:off x="481428" y="2566469"/>
            <a:ext cx="3073200" cy="23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8" name="Google Shape;78;p6"/>
          <p:cNvSpPr/>
          <p:nvPr/>
        </p:nvSpPr>
        <p:spPr>
          <a:xfrm>
            <a:off x="6085600" y="0"/>
            <a:ext cx="610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6"/>
          <p:cNvSpPr txBox="1">
            <a:spLocks noGrp="1"/>
          </p:cNvSpPr>
          <p:nvPr>
            <p:ph type="body" idx="1"/>
          </p:nvPr>
        </p:nvSpPr>
        <p:spPr>
          <a:xfrm>
            <a:off x="8601695" y="2566467"/>
            <a:ext cx="3073200" cy="23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467">
                <a:solidFill>
                  <a:schemeClr val="dk1"/>
                </a:solidFill>
              </a:defRPr>
            </a:lvl1pPr>
            <a:lvl2pPr marL="1219170" lvl="1" indent="-3979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marL="1828754" lvl="2" indent="-3979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marL="2438339" lvl="3" indent="-3979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marL="3047924" lvl="4" indent="-3979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marL="3657509" lvl="5" indent="-3979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marL="4267093" lvl="6" indent="-3979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marL="4876678" lvl="7" indent="-3979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marL="5486263" lvl="8" indent="-397923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6">
            <a:hlinkClick r:id="" action="ppaction://noaction"/>
          </p:cNvPr>
          <p:cNvSpPr/>
          <p:nvPr/>
        </p:nvSpPr>
        <p:spPr>
          <a:xfrm>
            <a:off x="0" y="0"/>
            <a:ext cx="843600" cy="7848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6">
            <a:hlinkClick r:id="" action="ppaction://noaction"/>
          </p:cNvPr>
          <p:cNvSpPr/>
          <p:nvPr/>
        </p:nvSpPr>
        <p:spPr>
          <a:xfrm>
            <a:off x="282733" y="295668"/>
            <a:ext cx="292800" cy="252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6">
            <a:hlinkClick r:id="" action="ppaction://noaction"/>
          </p:cNvPr>
          <p:cNvSpPr/>
          <p:nvPr/>
        </p:nvSpPr>
        <p:spPr>
          <a:xfrm>
            <a:off x="282733" y="378967"/>
            <a:ext cx="292800" cy="252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6">
            <a:hlinkClick r:id="" action="ppaction://noaction"/>
          </p:cNvPr>
          <p:cNvSpPr/>
          <p:nvPr/>
        </p:nvSpPr>
        <p:spPr>
          <a:xfrm>
            <a:off x="282733" y="462265"/>
            <a:ext cx="292800" cy="252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4" name="Google Shape;84;p6"/>
          <p:cNvGrpSpPr/>
          <p:nvPr/>
        </p:nvGrpSpPr>
        <p:grpSpPr>
          <a:xfrm>
            <a:off x="0" y="508002"/>
            <a:ext cx="1383800" cy="1355049"/>
            <a:chOff x="0" y="381001"/>
            <a:chExt cx="1037850" cy="1016287"/>
          </a:xfrm>
        </p:grpSpPr>
        <p:sp>
          <p:nvSpPr>
            <p:cNvPr id="85" name="Google Shape;85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" name="Google Shape;87;p6"/>
          <p:cNvSpPr txBox="1">
            <a:spLocks noGrp="1"/>
          </p:cNvSpPr>
          <p:nvPr>
            <p:ph type="title" idx="2"/>
          </p:nvPr>
        </p:nvSpPr>
        <p:spPr>
          <a:xfrm>
            <a:off x="1730000" y="612653"/>
            <a:ext cx="4007600" cy="6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88" name="Google Shape;88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19870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_alt2">
  <p:cSld name="Title and body_alt2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7"/>
          <p:cNvSpPr txBox="1">
            <a:spLocks noGrp="1"/>
          </p:cNvSpPr>
          <p:nvPr>
            <p:ph type="title"/>
          </p:nvPr>
        </p:nvSpPr>
        <p:spPr>
          <a:xfrm>
            <a:off x="937133" y="2278159"/>
            <a:ext cx="4444400" cy="19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1" name="Google Shape;91;p7"/>
          <p:cNvSpPr/>
          <p:nvPr/>
        </p:nvSpPr>
        <p:spPr>
          <a:xfrm>
            <a:off x="0" y="4648800"/>
            <a:ext cx="12192000" cy="220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7">
            <a:hlinkClick r:id="" action="ppaction://noaction"/>
          </p:cNvPr>
          <p:cNvSpPr/>
          <p:nvPr/>
        </p:nvSpPr>
        <p:spPr>
          <a:xfrm>
            <a:off x="0" y="0"/>
            <a:ext cx="843600" cy="7848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7">
            <a:hlinkClick r:id="" action="ppaction://noaction"/>
          </p:cNvPr>
          <p:cNvSpPr/>
          <p:nvPr/>
        </p:nvSpPr>
        <p:spPr>
          <a:xfrm>
            <a:off x="282733" y="295668"/>
            <a:ext cx="292800" cy="252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7">
            <a:hlinkClick r:id="" action="ppaction://noaction"/>
          </p:cNvPr>
          <p:cNvSpPr/>
          <p:nvPr/>
        </p:nvSpPr>
        <p:spPr>
          <a:xfrm>
            <a:off x="282733" y="378967"/>
            <a:ext cx="292800" cy="252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7">
            <a:hlinkClick r:id="" action="ppaction://noaction"/>
          </p:cNvPr>
          <p:cNvSpPr/>
          <p:nvPr/>
        </p:nvSpPr>
        <p:spPr>
          <a:xfrm>
            <a:off x="282733" y="462265"/>
            <a:ext cx="292800" cy="252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6" name="Google Shape;96;p7"/>
          <p:cNvGrpSpPr/>
          <p:nvPr/>
        </p:nvGrpSpPr>
        <p:grpSpPr>
          <a:xfrm>
            <a:off x="0" y="508002"/>
            <a:ext cx="1383800" cy="1355049"/>
            <a:chOff x="0" y="381001"/>
            <a:chExt cx="1037850" cy="1016287"/>
          </a:xfrm>
        </p:grpSpPr>
        <p:sp>
          <p:nvSpPr>
            <p:cNvPr id="97" name="Google Shape;97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9" name="Google Shape;99;p7"/>
          <p:cNvSpPr txBox="1">
            <a:spLocks noGrp="1"/>
          </p:cNvSpPr>
          <p:nvPr>
            <p:ph type="title" idx="2"/>
          </p:nvPr>
        </p:nvSpPr>
        <p:spPr>
          <a:xfrm>
            <a:off x="1730000" y="612653"/>
            <a:ext cx="4007600" cy="6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00" name="Google Shape;100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1" name="Google Shape;101;p7"/>
          <p:cNvSpPr txBox="1">
            <a:spLocks noGrp="1"/>
          </p:cNvSpPr>
          <p:nvPr>
            <p:ph type="body" idx="1"/>
          </p:nvPr>
        </p:nvSpPr>
        <p:spPr>
          <a:xfrm>
            <a:off x="937133" y="4833700"/>
            <a:ext cx="4444400" cy="10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467">
                <a:solidFill>
                  <a:schemeClr val="dk1"/>
                </a:solidFill>
              </a:defRPr>
            </a:lvl1pPr>
            <a:lvl2pPr marL="1219170" lvl="1" indent="-3979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marL="1828754" lvl="2" indent="-3979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marL="2438339" lvl="3" indent="-3979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marL="3047924" lvl="4" indent="-3979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marL="3657509" lvl="5" indent="-3979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marL="4267093" lvl="6" indent="-3979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marL="4876678" lvl="7" indent="-3979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marL="5486263" lvl="8" indent="-397923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28427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8">
            <a:hlinkClick r:id="" action="ppaction://noaction"/>
          </p:cNvPr>
          <p:cNvSpPr/>
          <p:nvPr/>
        </p:nvSpPr>
        <p:spPr>
          <a:xfrm>
            <a:off x="0" y="0"/>
            <a:ext cx="843600" cy="7848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8">
            <a:hlinkClick r:id="" action="ppaction://noaction"/>
          </p:cNvPr>
          <p:cNvSpPr/>
          <p:nvPr/>
        </p:nvSpPr>
        <p:spPr>
          <a:xfrm>
            <a:off x="282733" y="295668"/>
            <a:ext cx="292800" cy="252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8">
            <a:hlinkClick r:id="" action="ppaction://noaction"/>
          </p:cNvPr>
          <p:cNvSpPr/>
          <p:nvPr/>
        </p:nvSpPr>
        <p:spPr>
          <a:xfrm>
            <a:off x="282733" y="378967"/>
            <a:ext cx="292800" cy="252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8">
            <a:hlinkClick r:id="" action="ppaction://noaction"/>
          </p:cNvPr>
          <p:cNvSpPr/>
          <p:nvPr/>
        </p:nvSpPr>
        <p:spPr>
          <a:xfrm>
            <a:off x="282733" y="462265"/>
            <a:ext cx="292800" cy="252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8"/>
          <p:cNvGrpSpPr/>
          <p:nvPr/>
        </p:nvGrpSpPr>
        <p:grpSpPr>
          <a:xfrm>
            <a:off x="0" y="508002"/>
            <a:ext cx="1383800" cy="1355049"/>
            <a:chOff x="0" y="381001"/>
            <a:chExt cx="1037850" cy="1016287"/>
          </a:xfrm>
        </p:grpSpPr>
        <p:sp>
          <p:nvSpPr>
            <p:cNvPr id="108" name="Google Shape;108;p8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0" name="Google Shape;110;p8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1" name="Google Shape;111;p8"/>
          <p:cNvSpPr txBox="1">
            <a:spLocks noGrp="1"/>
          </p:cNvSpPr>
          <p:nvPr>
            <p:ph type="body" idx="1"/>
          </p:nvPr>
        </p:nvSpPr>
        <p:spPr>
          <a:xfrm>
            <a:off x="1730000" y="2090067"/>
            <a:ext cx="4537600" cy="3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2133"/>
              </a:spcBef>
              <a:spcAft>
                <a:spcPts val="2133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12" name="Google Shape;112;p8"/>
          <p:cNvSpPr txBox="1">
            <a:spLocks noGrp="1"/>
          </p:cNvSpPr>
          <p:nvPr>
            <p:ph type="body" idx="2"/>
          </p:nvPr>
        </p:nvSpPr>
        <p:spPr>
          <a:xfrm>
            <a:off x="6577628" y="2090067"/>
            <a:ext cx="4537600" cy="3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2133"/>
              </a:spcBef>
              <a:spcAft>
                <a:spcPts val="2133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13" name="Google Shape;113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56515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">
            <a:hlinkClick r:id="" action="ppaction://noaction"/>
          </p:cNvPr>
          <p:cNvSpPr/>
          <p:nvPr/>
        </p:nvSpPr>
        <p:spPr>
          <a:xfrm>
            <a:off x="0" y="0"/>
            <a:ext cx="843600" cy="7848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9">
            <a:hlinkClick r:id="" action="ppaction://noaction"/>
          </p:cNvPr>
          <p:cNvSpPr/>
          <p:nvPr/>
        </p:nvSpPr>
        <p:spPr>
          <a:xfrm>
            <a:off x="282733" y="295668"/>
            <a:ext cx="292800" cy="252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9">
            <a:hlinkClick r:id="" action="ppaction://noaction"/>
          </p:cNvPr>
          <p:cNvSpPr/>
          <p:nvPr/>
        </p:nvSpPr>
        <p:spPr>
          <a:xfrm>
            <a:off x="282733" y="378967"/>
            <a:ext cx="292800" cy="252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9">
            <a:hlinkClick r:id="" action="ppaction://noaction"/>
          </p:cNvPr>
          <p:cNvSpPr/>
          <p:nvPr/>
        </p:nvSpPr>
        <p:spPr>
          <a:xfrm>
            <a:off x="282733" y="462265"/>
            <a:ext cx="292800" cy="252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9" name="Google Shape;119;p9"/>
          <p:cNvGrpSpPr/>
          <p:nvPr/>
        </p:nvGrpSpPr>
        <p:grpSpPr>
          <a:xfrm>
            <a:off x="0" y="508002"/>
            <a:ext cx="1383800" cy="1355049"/>
            <a:chOff x="0" y="381001"/>
            <a:chExt cx="1037850" cy="1016287"/>
          </a:xfrm>
        </p:grpSpPr>
        <p:sp>
          <p:nvSpPr>
            <p:cNvPr id="120" name="Google Shape;120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2" name="Google Shape;122;p9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3" name="Google Shape;123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1005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340C2-E68D-4EDE-97D0-52B506E72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0652" y="365125"/>
            <a:ext cx="8733148" cy="1325563"/>
          </a:xfrm>
          <a:noFill/>
        </p:spPr>
        <p:txBody>
          <a:bodyPr/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BF0318-9B5E-4F80-B9B0-78F7D0E736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217ECD-53BC-4C7E-BCB4-50225F065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BFAE-C710-4A50-A4CF-82D62D897E87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A17959-0396-43D6-808A-73E04EDCD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D6244-A27A-49B1-8454-3491E8603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9ED2F-A23D-490B-828B-D47EFD3E387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3BD745-F121-47AC-B8EC-074096B6FD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25" y="131975"/>
            <a:ext cx="1750211" cy="175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6427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0">
            <a:hlinkClick r:id="" action="ppaction://noaction"/>
          </p:cNvPr>
          <p:cNvSpPr/>
          <p:nvPr/>
        </p:nvSpPr>
        <p:spPr>
          <a:xfrm>
            <a:off x="0" y="0"/>
            <a:ext cx="843600" cy="7848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10">
            <a:hlinkClick r:id="" action="ppaction://noaction"/>
          </p:cNvPr>
          <p:cNvSpPr/>
          <p:nvPr/>
        </p:nvSpPr>
        <p:spPr>
          <a:xfrm>
            <a:off x="282733" y="295668"/>
            <a:ext cx="292800" cy="252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10">
            <a:hlinkClick r:id="" action="ppaction://noaction"/>
          </p:cNvPr>
          <p:cNvSpPr/>
          <p:nvPr/>
        </p:nvSpPr>
        <p:spPr>
          <a:xfrm>
            <a:off x="282733" y="378967"/>
            <a:ext cx="292800" cy="252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10">
            <a:hlinkClick r:id="" action="ppaction://noaction"/>
          </p:cNvPr>
          <p:cNvSpPr/>
          <p:nvPr/>
        </p:nvSpPr>
        <p:spPr>
          <a:xfrm>
            <a:off x="282733" y="462265"/>
            <a:ext cx="292800" cy="252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9" name="Google Shape;129;p10"/>
          <p:cNvGrpSpPr/>
          <p:nvPr/>
        </p:nvGrpSpPr>
        <p:grpSpPr>
          <a:xfrm>
            <a:off x="0" y="508002"/>
            <a:ext cx="1383800" cy="1355049"/>
            <a:chOff x="0" y="381001"/>
            <a:chExt cx="1037850" cy="1016287"/>
          </a:xfrm>
        </p:grpSpPr>
        <p:sp>
          <p:nvSpPr>
            <p:cNvPr id="130" name="Google Shape;130;p10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10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2" name="Google Shape;132;p10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5065200" cy="19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3" name="Google Shape;133;p10"/>
          <p:cNvSpPr txBox="1">
            <a:spLocks noGrp="1"/>
          </p:cNvSpPr>
          <p:nvPr>
            <p:ph type="body" idx="1"/>
          </p:nvPr>
        </p:nvSpPr>
        <p:spPr>
          <a:xfrm>
            <a:off x="1730000" y="2630067"/>
            <a:ext cx="5065200" cy="32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2133"/>
              </a:spcBef>
              <a:spcAft>
                <a:spcPts val="2133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34" name="Google Shape;134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60363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1">
            <a:hlinkClick r:id="" action="ppaction://noaction"/>
          </p:cNvPr>
          <p:cNvSpPr/>
          <p:nvPr/>
        </p:nvSpPr>
        <p:spPr>
          <a:xfrm>
            <a:off x="0" y="0"/>
            <a:ext cx="843600" cy="7848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11">
            <a:hlinkClick r:id="" action="ppaction://noaction"/>
          </p:cNvPr>
          <p:cNvSpPr/>
          <p:nvPr/>
        </p:nvSpPr>
        <p:spPr>
          <a:xfrm>
            <a:off x="282733" y="295668"/>
            <a:ext cx="292800" cy="252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11">
            <a:hlinkClick r:id="" action="ppaction://noaction"/>
          </p:cNvPr>
          <p:cNvSpPr/>
          <p:nvPr/>
        </p:nvSpPr>
        <p:spPr>
          <a:xfrm>
            <a:off x="282733" y="378967"/>
            <a:ext cx="292800" cy="252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11">
            <a:hlinkClick r:id="" action="ppaction://noaction"/>
          </p:cNvPr>
          <p:cNvSpPr/>
          <p:nvPr/>
        </p:nvSpPr>
        <p:spPr>
          <a:xfrm>
            <a:off x="282733" y="462265"/>
            <a:ext cx="292800" cy="252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0" name="Google Shape;140;p11"/>
          <p:cNvGrpSpPr/>
          <p:nvPr/>
        </p:nvGrpSpPr>
        <p:grpSpPr>
          <a:xfrm>
            <a:off x="5875200" y="0"/>
            <a:ext cx="6316800" cy="6858000"/>
            <a:chOff x="4406400" y="0"/>
            <a:chExt cx="4737600" cy="5143500"/>
          </a:xfrm>
        </p:grpSpPr>
        <p:sp>
          <p:nvSpPr>
            <p:cNvPr id="141" name="Google Shape;141;p11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11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11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11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11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11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11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11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11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11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11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11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11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11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11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11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11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11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11"/>
          <p:cNvSpPr txBox="1">
            <a:spLocks noGrp="1"/>
          </p:cNvSpPr>
          <p:nvPr>
            <p:ph type="title"/>
          </p:nvPr>
        </p:nvSpPr>
        <p:spPr>
          <a:xfrm>
            <a:off x="1098467" y="1155700"/>
            <a:ext cx="6116000" cy="46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42771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2">
            <a:hlinkClick r:id="" action="ppaction://noaction"/>
          </p:cNvPr>
          <p:cNvSpPr/>
          <p:nvPr/>
        </p:nvSpPr>
        <p:spPr>
          <a:xfrm>
            <a:off x="0" y="0"/>
            <a:ext cx="843600" cy="7848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12">
            <a:hlinkClick r:id="" action="ppaction://noaction"/>
          </p:cNvPr>
          <p:cNvSpPr/>
          <p:nvPr/>
        </p:nvSpPr>
        <p:spPr>
          <a:xfrm>
            <a:off x="282733" y="295668"/>
            <a:ext cx="292800" cy="252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12">
            <a:hlinkClick r:id="" action="ppaction://noaction"/>
          </p:cNvPr>
          <p:cNvSpPr/>
          <p:nvPr/>
        </p:nvSpPr>
        <p:spPr>
          <a:xfrm>
            <a:off x="282733" y="378967"/>
            <a:ext cx="292800" cy="252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12">
            <a:hlinkClick r:id="" action="ppaction://noaction"/>
          </p:cNvPr>
          <p:cNvSpPr/>
          <p:nvPr/>
        </p:nvSpPr>
        <p:spPr>
          <a:xfrm>
            <a:off x="282733" y="462265"/>
            <a:ext cx="292800" cy="252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" name="Google Shape;166;p12"/>
          <p:cNvGrpSpPr/>
          <p:nvPr/>
        </p:nvGrpSpPr>
        <p:grpSpPr>
          <a:xfrm>
            <a:off x="0" y="508002"/>
            <a:ext cx="1383800" cy="1355049"/>
            <a:chOff x="0" y="381001"/>
            <a:chExt cx="1037850" cy="1016287"/>
          </a:xfrm>
        </p:grpSpPr>
        <p:sp>
          <p:nvSpPr>
            <p:cNvPr id="167" name="Google Shape;167;p12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2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12"/>
          <p:cNvSpPr txBox="1">
            <a:spLocks noGrp="1"/>
          </p:cNvSpPr>
          <p:nvPr>
            <p:ph type="title"/>
          </p:nvPr>
        </p:nvSpPr>
        <p:spPr>
          <a:xfrm>
            <a:off x="1730000" y="2211100"/>
            <a:ext cx="4048400" cy="23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70" name="Google Shape;170;p12"/>
          <p:cNvSpPr txBox="1">
            <a:spLocks noGrp="1"/>
          </p:cNvSpPr>
          <p:nvPr>
            <p:ph type="subTitle" idx="1"/>
          </p:nvPr>
        </p:nvSpPr>
        <p:spPr>
          <a:xfrm>
            <a:off x="1730000" y="4717333"/>
            <a:ext cx="4048400" cy="6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9pPr>
          </a:lstStyle>
          <a:p>
            <a:endParaRPr/>
          </a:p>
        </p:txBody>
      </p:sp>
      <p:sp>
        <p:nvSpPr>
          <p:cNvPr id="171" name="Google Shape;171;p12"/>
          <p:cNvSpPr txBox="1">
            <a:spLocks noGrp="1"/>
          </p:cNvSpPr>
          <p:nvPr>
            <p:ph type="body" idx="2"/>
          </p:nvPr>
        </p:nvSpPr>
        <p:spPr>
          <a:xfrm>
            <a:off x="6197600" y="2262133"/>
            <a:ext cx="4902400" cy="31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2133"/>
              </a:spcBef>
              <a:spcAft>
                <a:spcPts val="2133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72" name="Google Shape;172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88216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13"/>
          <p:cNvGrpSpPr/>
          <p:nvPr/>
        </p:nvGrpSpPr>
        <p:grpSpPr>
          <a:xfrm>
            <a:off x="1" y="5504763"/>
            <a:ext cx="931900" cy="912876"/>
            <a:chOff x="0" y="3785672"/>
            <a:chExt cx="698925" cy="684657"/>
          </a:xfrm>
        </p:grpSpPr>
        <p:sp>
          <p:nvSpPr>
            <p:cNvPr id="175" name="Google Shape;175;p13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3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" name="Google Shape;177;p13"/>
          <p:cNvSpPr txBox="1">
            <a:spLocks noGrp="1"/>
          </p:cNvSpPr>
          <p:nvPr>
            <p:ph type="body" idx="1"/>
          </p:nvPr>
        </p:nvSpPr>
        <p:spPr>
          <a:xfrm>
            <a:off x="1083633" y="5740500"/>
            <a:ext cx="9248000" cy="6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78" name="Google Shape;178;p1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9" name="Google Shape;179;p13">
            <a:hlinkClick r:id="" action="ppaction://noaction"/>
          </p:cNvPr>
          <p:cNvSpPr/>
          <p:nvPr/>
        </p:nvSpPr>
        <p:spPr>
          <a:xfrm>
            <a:off x="0" y="0"/>
            <a:ext cx="843600" cy="7848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13">
            <a:hlinkClick r:id="" action="ppaction://noaction"/>
          </p:cNvPr>
          <p:cNvSpPr/>
          <p:nvPr/>
        </p:nvSpPr>
        <p:spPr>
          <a:xfrm>
            <a:off x="282733" y="295668"/>
            <a:ext cx="292800" cy="252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13">
            <a:hlinkClick r:id="" action="ppaction://noaction"/>
          </p:cNvPr>
          <p:cNvSpPr/>
          <p:nvPr/>
        </p:nvSpPr>
        <p:spPr>
          <a:xfrm>
            <a:off x="282733" y="378967"/>
            <a:ext cx="292800" cy="252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13">
            <a:hlinkClick r:id="" action="ppaction://noaction"/>
          </p:cNvPr>
          <p:cNvSpPr/>
          <p:nvPr/>
        </p:nvSpPr>
        <p:spPr>
          <a:xfrm>
            <a:off x="282733" y="462265"/>
            <a:ext cx="292800" cy="252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560838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14"/>
          <p:cNvGrpSpPr/>
          <p:nvPr/>
        </p:nvGrpSpPr>
        <p:grpSpPr>
          <a:xfrm>
            <a:off x="5875200" y="1"/>
            <a:ext cx="6316800" cy="6857420"/>
            <a:chOff x="4406400" y="0"/>
            <a:chExt cx="4737600" cy="5143065"/>
          </a:xfrm>
        </p:grpSpPr>
        <p:sp>
          <p:nvSpPr>
            <p:cNvPr id="185" name="Google Shape;185;p14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4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4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4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4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4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4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4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4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4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4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4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4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4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4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4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4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4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3" name="Google Shape;203;p14"/>
          <p:cNvSpPr txBox="1">
            <a:spLocks noGrp="1"/>
          </p:cNvSpPr>
          <p:nvPr>
            <p:ph type="title" hasCustomPrompt="1"/>
          </p:nvPr>
        </p:nvSpPr>
        <p:spPr>
          <a:xfrm>
            <a:off x="1098467" y="1712900"/>
            <a:ext cx="63680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9pPr>
          </a:lstStyle>
          <a:p>
            <a:r>
              <a:t>xx%</a:t>
            </a:r>
          </a:p>
        </p:txBody>
      </p:sp>
      <p:sp>
        <p:nvSpPr>
          <p:cNvPr id="204" name="Google Shape;204;p14"/>
          <p:cNvSpPr txBox="1">
            <a:spLocks noGrp="1"/>
          </p:cNvSpPr>
          <p:nvPr>
            <p:ph type="body" idx="1"/>
          </p:nvPr>
        </p:nvSpPr>
        <p:spPr>
          <a:xfrm>
            <a:off x="1098467" y="3524165"/>
            <a:ext cx="6368000" cy="16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2133"/>
              </a:spcBef>
              <a:spcAft>
                <a:spcPts val="2133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05" name="Google Shape;205;p1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06" name="Google Shape;206;p14">
            <a:hlinkClick r:id="" action="ppaction://noaction"/>
          </p:cNvPr>
          <p:cNvSpPr/>
          <p:nvPr/>
        </p:nvSpPr>
        <p:spPr>
          <a:xfrm>
            <a:off x="0" y="0"/>
            <a:ext cx="843600" cy="7848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14">
            <a:hlinkClick r:id="" action="ppaction://noaction"/>
          </p:cNvPr>
          <p:cNvSpPr/>
          <p:nvPr/>
        </p:nvSpPr>
        <p:spPr>
          <a:xfrm>
            <a:off x="282733" y="295668"/>
            <a:ext cx="292800" cy="252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14">
            <a:hlinkClick r:id="" action="ppaction://noaction"/>
          </p:cNvPr>
          <p:cNvSpPr/>
          <p:nvPr/>
        </p:nvSpPr>
        <p:spPr>
          <a:xfrm>
            <a:off x="282733" y="378967"/>
            <a:ext cx="292800" cy="252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14">
            <a:hlinkClick r:id="" action="ppaction://noaction"/>
          </p:cNvPr>
          <p:cNvSpPr/>
          <p:nvPr/>
        </p:nvSpPr>
        <p:spPr>
          <a:xfrm>
            <a:off x="282733" y="462265"/>
            <a:ext cx="292800" cy="252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40511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3174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_alt3">
  <p:cSld name="Title and body_alt3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16" descr="offset_comp_343059.jpg"/>
          <p:cNvPicPr preferRelativeResize="0"/>
          <p:nvPr/>
        </p:nvPicPr>
        <p:blipFill rotWithShape="1">
          <a:blip r:embed="rId2">
            <a:alphaModFix amt="80000"/>
          </a:blip>
          <a:srcRect l="30474" t="11955" r="30474" b="25870"/>
          <a:stretch/>
        </p:blipFill>
        <p:spPr>
          <a:xfrm rot="-5400000">
            <a:off x="151507" y="-140933"/>
            <a:ext cx="6856400" cy="7152400"/>
          </a:xfrm>
          <a:prstGeom prst="diagStripe">
            <a:avLst>
              <a:gd name="adj" fmla="val 50343"/>
            </a:avLst>
          </a:prstGeom>
          <a:noFill/>
          <a:ln>
            <a:noFill/>
          </a:ln>
        </p:spPr>
      </p:pic>
      <p:sp>
        <p:nvSpPr>
          <p:cNvPr id="214" name="Google Shape;214;p16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15" name="Google Shape;215;p16"/>
          <p:cNvSpPr txBox="1">
            <a:spLocks noGrp="1"/>
          </p:cNvSpPr>
          <p:nvPr>
            <p:ph type="body" idx="1"/>
          </p:nvPr>
        </p:nvSpPr>
        <p:spPr>
          <a:xfrm>
            <a:off x="5357367" y="2090067"/>
            <a:ext cx="5758000" cy="23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  <a:defRPr>
                <a:solidFill>
                  <a:schemeClr val="dk2"/>
                </a:solidFill>
              </a:defRPr>
            </a:lvl1pPr>
            <a:lvl2pPr marL="1219170" lvl="1" indent="-39792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2pPr>
            <a:lvl3pPr marL="1828754" lvl="2" indent="-39792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3pPr>
            <a:lvl4pPr marL="2438339" lvl="3" indent="-39792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>
                <a:solidFill>
                  <a:schemeClr val="dk2"/>
                </a:solidFill>
              </a:defRPr>
            </a:lvl4pPr>
            <a:lvl5pPr marL="3047924" lvl="4" indent="-39792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5pPr>
            <a:lvl6pPr marL="3657509" lvl="5" indent="-39792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6pPr>
            <a:lvl7pPr marL="4267093" lvl="6" indent="-39792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>
                <a:solidFill>
                  <a:schemeClr val="dk2"/>
                </a:solidFill>
              </a:defRPr>
            </a:lvl7pPr>
            <a:lvl8pPr marL="4876678" lvl="7" indent="-39792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8pPr>
            <a:lvl9pPr marL="5486263" lvl="8" indent="-397923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6" name="Google Shape;216;p1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17" name="Google Shape;217;p16">
            <a:hlinkClick r:id="" action="ppaction://noaction"/>
          </p:cNvPr>
          <p:cNvSpPr/>
          <p:nvPr/>
        </p:nvSpPr>
        <p:spPr>
          <a:xfrm>
            <a:off x="0" y="0"/>
            <a:ext cx="843600" cy="7848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8" name="Google Shape;218;p16">
            <a:hlinkClick r:id="" action="ppaction://noaction"/>
          </p:cNvPr>
          <p:cNvSpPr/>
          <p:nvPr/>
        </p:nvSpPr>
        <p:spPr>
          <a:xfrm>
            <a:off x="282733" y="295668"/>
            <a:ext cx="292800" cy="252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16">
            <a:hlinkClick r:id="" action="ppaction://noaction"/>
          </p:cNvPr>
          <p:cNvSpPr/>
          <p:nvPr/>
        </p:nvSpPr>
        <p:spPr>
          <a:xfrm>
            <a:off x="282733" y="378967"/>
            <a:ext cx="292800" cy="252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16">
            <a:hlinkClick r:id="" action="ppaction://noaction"/>
          </p:cNvPr>
          <p:cNvSpPr/>
          <p:nvPr/>
        </p:nvSpPr>
        <p:spPr>
          <a:xfrm>
            <a:off x="282733" y="462265"/>
            <a:ext cx="292800" cy="252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1" name="Google Shape;221;p16"/>
          <p:cNvGrpSpPr/>
          <p:nvPr/>
        </p:nvGrpSpPr>
        <p:grpSpPr>
          <a:xfrm>
            <a:off x="0" y="508002"/>
            <a:ext cx="1383800" cy="1355049"/>
            <a:chOff x="0" y="381001"/>
            <a:chExt cx="1037850" cy="1016287"/>
          </a:xfrm>
        </p:grpSpPr>
        <p:sp>
          <p:nvSpPr>
            <p:cNvPr id="222" name="Google Shape;222;p1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57752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C1607-0140-4DD7-8FCA-74EEFD89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776AF7-9D89-457F-A303-38CD762E6F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40CB1A-E6E3-4402-861D-BDD5FBEC2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BFAE-C710-4A50-A4CF-82D62D897E87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7C4C78-C02A-40FD-A1C8-4EFED542A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49484-212B-439C-ADF5-12E72E502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9ED2F-A23D-490B-828B-D47EFD3E3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66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5F42E-3775-476D-B62B-ECD4BA6FB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D62315-B81B-42F9-B069-091400E292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9B20FC-F044-4A2B-8023-52FC14E52F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53465E-39ED-4AED-A15E-F5FD80996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BFAE-C710-4A50-A4CF-82D62D897E87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4263D1-2A82-47F3-8475-79BEA05E4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E65C6D-0AD6-4E7F-BBD4-661EAA0F0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9ED2F-A23D-490B-828B-D47EFD3E3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581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36DC1-331E-41ED-B242-C2F3B1A8C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3267D5-6FA3-4C06-A8C5-45943C2EA1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D28E63-BC89-4173-9DC7-30016EAF93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F4F1E4-0A5C-4EDF-BDD1-35CC799647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7804DC-3F16-4070-AC61-C14D0AE2EB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2E3BCC-6658-43DC-9723-65A2DE5AC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BFAE-C710-4A50-A4CF-82D62D897E87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162D05-2ED4-4D62-A27A-4D92063D6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9707C2-E19A-4BF9-81C6-81A2A47DE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9ED2F-A23D-490B-828B-D47EFD3E3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034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472C3-4A30-4098-8BEF-9995DE986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E96D28-6F61-4838-96B5-42029B8B1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BFAE-C710-4A50-A4CF-82D62D897E87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012722-1760-453D-8EBB-A07672731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6ACE22-C713-49C7-A31A-E7E61C512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9ED2F-A23D-490B-828B-D47EFD3E3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318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B4AB69-B871-4FC1-8BB1-2C1A499C1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BFAE-C710-4A50-A4CF-82D62D897E87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34CFAC-1AC8-4888-9219-5DA7628F7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886A84-F025-472B-B680-59357C966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9ED2F-A23D-490B-828B-D47EFD3E3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398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2C076-57FB-44F0-AD5D-B0C683A1A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FF51F-84F3-494A-B4A0-8EBA9062C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B7FAF4-8B36-473C-93C4-3E880DC69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1242B8-68BA-40E7-8486-74F501602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BFAE-C710-4A50-A4CF-82D62D897E87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29046A-6576-44A0-BE00-DCBDD6ADB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4FABA-456B-4D41-9FCE-1236393EC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9ED2F-A23D-490B-828B-D47EFD3E3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38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1B8A9-2551-411A-8893-5606E6233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C40249-C2C7-4ECE-B7AB-67F2D6F42B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A61DEE-72C3-455E-8743-7E684204C9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C17426-0364-48E6-B375-8F02BAFFE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BFAE-C710-4A50-A4CF-82D62D897E87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9C78A4-8A49-439F-AF77-875F93BBA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3F39C4-C96B-46F8-896C-F63EF25B2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9ED2F-A23D-490B-828B-D47EFD3E3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63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9EF60E-704A-41F9-BDCB-1505DFA07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75E2E0-57EB-4751-9CF4-386422E02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7C52C5-8276-469E-AB50-B525E964B0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6BFAE-C710-4A50-A4CF-82D62D897E87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235CF9-6BF7-4302-A163-4B92C6021C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29A06-76D6-4551-868F-1286547996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B9ED2F-A23D-490B-828B-D47EFD3E3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662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333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333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333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333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333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333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333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333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28279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helpx.adobe.com/coldfusion/using/whats-new.html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ldfusion.adobe.com/2023/05/coldfusion2023-release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tothebox.org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helpx.adobe.com/coldfusion/cfml-reference/coldfusion-functions/functions-m-r/queryexecute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cffiddle.org/app/7b02e3da-27c9-4d6d-af94-c7cf8c2a7df6" TargetMode="External"/><Relationship Id="rId4" Type="http://schemas.openxmlformats.org/officeDocument/2006/relationships/hyperlink" Target="https://docs.lucee.org/reference/functions/queryexecute.html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DFD51-0D6D-4D8C-A61E-1F5014F85C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9601" y="1480008"/>
            <a:ext cx="3962400" cy="171887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/>
              <a:t>May 2023</a:t>
            </a:r>
          </a:p>
        </p:txBody>
      </p:sp>
    </p:spTree>
    <p:extLst>
      <p:ext uri="{BB962C8B-B14F-4D97-AF65-F5344CB8AC3E}">
        <p14:creationId xmlns:p14="http://schemas.microsoft.com/office/powerpoint/2010/main" val="41315157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73ED8-6F5F-43B1-B48D-AFD6A936C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Meeting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643621-C15B-483C-89DE-7F4F72303D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June 21, 2023 – 5:00 PM PDT </a:t>
            </a:r>
            <a:r>
              <a:rPr lang="en-US" b="1"/>
              <a:t>(online </a:t>
            </a:r>
            <a:r>
              <a:rPr lang="en-US" b="1" dirty="0"/>
              <a:t>via Zoom). </a:t>
            </a:r>
          </a:p>
          <a:p>
            <a:r>
              <a:rPr lang="en-US" dirty="0"/>
              <a:t>Tag or function O’ the day – Will Frankhouser</a:t>
            </a:r>
          </a:p>
          <a:p>
            <a:r>
              <a:rPr lang="en-US" dirty="0"/>
              <a:t>How to gracefully handle errors in your application – </a:t>
            </a:r>
            <a:br>
              <a:rPr lang="en-US" dirty="0"/>
            </a:br>
            <a:r>
              <a:rPr lang="en-US" dirty="0"/>
              <a:t>Leon O’Daniel and Will Frankhouser</a:t>
            </a:r>
          </a:p>
        </p:txBody>
      </p:sp>
    </p:spTree>
    <p:extLst>
      <p:ext uri="{BB962C8B-B14F-4D97-AF65-F5344CB8AC3E}">
        <p14:creationId xmlns:p14="http://schemas.microsoft.com/office/powerpoint/2010/main" val="4203396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73ED8-6F5F-43B1-B48D-AFD6A936C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643621-C15B-483C-89DE-7F4F72303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28687"/>
          </a:xfrm>
        </p:spPr>
        <p:txBody>
          <a:bodyPr>
            <a:normAutofit/>
          </a:bodyPr>
          <a:lstStyle/>
          <a:p>
            <a:r>
              <a:rPr lang="en-US" sz="2400" dirty="0"/>
              <a:t>Introductions</a:t>
            </a:r>
          </a:p>
          <a:p>
            <a:r>
              <a:rPr lang="en-US" sz="2400" dirty="0"/>
              <a:t>Happy Adobe ColdFusion 2023 Day!</a:t>
            </a:r>
          </a:p>
          <a:p>
            <a:r>
              <a:rPr lang="en-US" sz="2400" dirty="0"/>
              <a:t>Adobe ColdFusion Summit 2023</a:t>
            </a:r>
          </a:p>
          <a:p>
            <a:r>
              <a:rPr lang="en-US" sz="2400" dirty="0"/>
              <a:t>CFML Function ‘O Day – Featuring </a:t>
            </a:r>
            <a:r>
              <a:rPr lang="en-US" sz="2400" dirty="0" err="1"/>
              <a:t>QueryExecute</a:t>
            </a:r>
            <a:r>
              <a:rPr lang="en-US" sz="2400" dirty="0"/>
              <a:t>() </a:t>
            </a:r>
            <a:endParaRPr lang="en-US" sz="2400" i="1" dirty="0"/>
          </a:p>
          <a:p>
            <a:r>
              <a:rPr lang="en-US" sz="2400" dirty="0"/>
              <a:t>How </a:t>
            </a:r>
            <a:r>
              <a:rPr lang="en-US" sz="2400" dirty="0" err="1"/>
              <a:t>UnionBay</a:t>
            </a:r>
            <a:r>
              <a:rPr lang="en-US" sz="2400" dirty="0"/>
              <a:t> is currently using ColdFusion – Part II</a:t>
            </a:r>
          </a:p>
          <a:p>
            <a:r>
              <a:rPr lang="en-US" sz="2400" dirty="0"/>
              <a:t>Questions/Answers/Help Needed</a:t>
            </a:r>
          </a:p>
          <a:p>
            <a:r>
              <a:rPr lang="en-US" sz="2400" dirty="0"/>
              <a:t>Next Meeting</a:t>
            </a:r>
          </a:p>
        </p:txBody>
      </p:sp>
    </p:spTree>
    <p:extLst>
      <p:ext uri="{BB962C8B-B14F-4D97-AF65-F5344CB8AC3E}">
        <p14:creationId xmlns:p14="http://schemas.microsoft.com/office/powerpoint/2010/main" val="846551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73ED8-6F5F-43B1-B48D-AFD6A936C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643621-C15B-483C-89DE-7F4F72303D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Tell us a little bit about who you are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414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73ED8-6F5F-43B1-B48D-AFD6A936C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Happy Adobe ColdFusion 2023 Day!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643621-C15B-483C-89DE-7F4F72303D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Adobe ColdFusion 2023 Was Released Today (May 18, 2023) </a:t>
            </a:r>
          </a:p>
          <a:p>
            <a:pPr marL="0" indent="0">
              <a:buNone/>
            </a:pPr>
            <a:endParaRPr lang="en-US" sz="2400" b="1" dirty="0"/>
          </a:p>
          <a:p>
            <a:r>
              <a:rPr lang="en-US" sz="2400" b="1" dirty="0"/>
              <a:t>What’s New (Adobe site): </a:t>
            </a:r>
            <a:r>
              <a:rPr lang="en-US" sz="2400" b="1" dirty="0">
                <a:hlinkClick r:id="rId3"/>
              </a:rPr>
              <a:t>https://helpx.adobe.com/coldfusion/using/whats-new.html</a:t>
            </a:r>
            <a:r>
              <a:rPr lang="en-US" sz="2400" b="1" dirty="0"/>
              <a:t> </a:t>
            </a:r>
          </a:p>
          <a:p>
            <a:r>
              <a:rPr lang="en-US" sz="2400" b="1" dirty="0"/>
              <a:t>What’s New (CF Community Portal): </a:t>
            </a:r>
            <a:r>
              <a:rPr lang="en-US" sz="2400" b="1" dirty="0">
                <a:hlinkClick r:id="rId4"/>
              </a:rPr>
              <a:t>https://coldfusion.adobe.com/2023/05/coldfusion2023-release/</a:t>
            </a:r>
            <a:r>
              <a:rPr lang="en-US" sz="2400" b="1" dirty="0"/>
              <a:t> 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58347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73ED8-6F5F-43B1-B48D-AFD6A936C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ColdFusion Summit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643621-C15B-483C-89DE-7F4F72303D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Dates: October 2</a:t>
            </a:r>
            <a:r>
              <a:rPr lang="en-US" sz="2400" baseline="30000" dirty="0"/>
              <a:t>nd</a:t>
            </a:r>
            <a:r>
              <a:rPr lang="en-US" sz="2400" dirty="0"/>
              <a:t> – October 4</a:t>
            </a:r>
            <a:r>
              <a:rPr lang="en-US" sz="2400" baseline="30000" dirty="0"/>
              <a:t>th</a:t>
            </a:r>
            <a:r>
              <a:rPr lang="en-US" sz="2400" dirty="0"/>
              <a:t> </a:t>
            </a:r>
          </a:p>
          <a:p>
            <a:r>
              <a:rPr lang="en-US" sz="2400" dirty="0"/>
              <a:t>Location: The Mirage Hotel and Casino – Las Vegas, NV</a:t>
            </a:r>
          </a:p>
          <a:p>
            <a:r>
              <a:rPr lang="en-US" sz="2400" dirty="0"/>
              <a:t>Opportunity to become a Adobe Certified Professional: ColdFusion</a:t>
            </a:r>
          </a:p>
          <a:p>
            <a:r>
              <a:rPr lang="en-US" sz="2400" dirty="0"/>
              <a:t>Early Bird discounts available now though May 31st!</a:t>
            </a:r>
          </a:p>
          <a:p>
            <a:pPr lvl="1"/>
            <a:r>
              <a:rPr lang="en-US" sz="2000" dirty="0"/>
              <a:t>$99.00 for the Session Pass</a:t>
            </a:r>
          </a:p>
          <a:p>
            <a:pPr lvl="1"/>
            <a:r>
              <a:rPr lang="en-US" sz="2000" dirty="0"/>
              <a:t>$199.00 for the Professional Pass (includes access to ColdFusion Certification training on October 4th</a:t>
            </a:r>
          </a:p>
          <a:p>
            <a:r>
              <a:rPr lang="en-US" sz="2400" dirty="0"/>
              <a:t>Link: </a:t>
            </a:r>
            <a:r>
              <a:rPr lang="en-US" sz="2400" dirty="0">
                <a:hlinkClick r:id="rId3"/>
              </a:rPr>
              <a:t>https://cfsummit.adobeevents.com/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89444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7"/>
          <p:cNvSpPr txBox="1">
            <a:spLocks noGrp="1"/>
          </p:cNvSpPr>
          <p:nvPr>
            <p:ph type="ctrTitle"/>
          </p:nvPr>
        </p:nvSpPr>
        <p:spPr>
          <a:xfrm>
            <a:off x="4716200" y="2104533"/>
            <a:ext cx="7240000" cy="2918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sz="4667"/>
              <a:t>CF Function ‘O Day</a:t>
            </a:r>
            <a:endParaRPr sz="4667"/>
          </a:p>
          <a:p>
            <a:endParaRPr/>
          </a:p>
          <a:p>
            <a:r>
              <a:rPr lang="en-GB" sz="4133"/>
              <a:t>	</a:t>
            </a:r>
            <a:r>
              <a:rPr lang="en-GB" sz="3733"/>
              <a:t>Featuring: QueryExecute()</a:t>
            </a:r>
            <a:endParaRPr sz="3733"/>
          </a:p>
        </p:txBody>
      </p:sp>
      <p:sp>
        <p:nvSpPr>
          <p:cNvPr id="229" name="Google Shape;229;p17"/>
          <p:cNvSpPr txBox="1">
            <a:spLocks noGrp="1"/>
          </p:cNvSpPr>
          <p:nvPr>
            <p:ph type="subTitle" idx="1"/>
          </p:nvPr>
        </p:nvSpPr>
        <p:spPr>
          <a:xfrm>
            <a:off x="6778600" y="5233233"/>
            <a:ext cx="4627600" cy="67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2133"/>
              </a:spcAft>
            </a:pPr>
            <a:r>
              <a:rPr lang="en-GB"/>
              <a:t>with William Frankhouser</a:t>
            </a:r>
            <a:endParaRPr/>
          </a:p>
        </p:txBody>
      </p:sp>
      <p:pic>
        <p:nvPicPr>
          <p:cNvPr id="230" name="Google Shape;23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967" y="2104534"/>
            <a:ext cx="4309800" cy="4155365"/>
          </a:xfrm>
          <a:prstGeom prst="rect">
            <a:avLst/>
          </a:prstGeom>
          <a:noFill/>
          <a:ln>
            <a:noFill/>
          </a:ln>
          <a:effectLst>
            <a:outerShdw blurRad="157163" dist="381000" dir="828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8"/>
          <p:cNvSpPr txBox="1">
            <a:spLocks noGrp="1"/>
          </p:cNvSpPr>
          <p:nvPr>
            <p:ph type="title"/>
          </p:nvPr>
        </p:nvSpPr>
        <p:spPr>
          <a:xfrm>
            <a:off x="1485667" y="525000"/>
            <a:ext cx="10506000" cy="121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sz="2800" b="1"/>
              <a:t>QueryExecute</a:t>
            </a:r>
            <a:r>
              <a:rPr lang="en-GB" sz="2800"/>
              <a:t>(sql [, params, options])</a:t>
            </a:r>
            <a:endParaRPr sz="2800"/>
          </a:p>
        </p:txBody>
      </p:sp>
      <p:sp>
        <p:nvSpPr>
          <p:cNvPr id="236" name="Google Shape;236;p18"/>
          <p:cNvSpPr txBox="1">
            <a:spLocks noGrp="1"/>
          </p:cNvSpPr>
          <p:nvPr>
            <p:ph type="body" idx="1"/>
          </p:nvPr>
        </p:nvSpPr>
        <p:spPr>
          <a:xfrm>
            <a:off x="1730000" y="1521067"/>
            <a:ext cx="10261600" cy="4987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indent="-474121">
              <a:buSzPts val="2000"/>
              <a:buFont typeface="Arial"/>
              <a:buChar char="●"/>
            </a:pPr>
            <a:r>
              <a:rPr lang="en-GB" sz="2667"/>
              <a:t>One Required param</a:t>
            </a:r>
            <a:endParaRPr sz="2667"/>
          </a:p>
          <a:p>
            <a:pPr lvl="1" indent="-457189">
              <a:spcBef>
                <a:spcPts val="0"/>
              </a:spcBef>
              <a:buSzPts val="1800"/>
            </a:pPr>
            <a:r>
              <a:rPr lang="en-GB" sz="2400"/>
              <a:t>‘sql’ string to execute</a:t>
            </a:r>
            <a:endParaRPr sz="2400"/>
          </a:p>
          <a:p>
            <a:pPr indent="-474121">
              <a:buSzPts val="2000"/>
            </a:pPr>
            <a:r>
              <a:rPr lang="en-GB" sz="2667"/>
              <a:t>Two Optional</a:t>
            </a:r>
            <a:endParaRPr sz="2667"/>
          </a:p>
          <a:p>
            <a:pPr lvl="1" indent="-457189">
              <a:spcBef>
                <a:spcPts val="0"/>
              </a:spcBef>
              <a:buSzPts val="1800"/>
            </a:pPr>
            <a:r>
              <a:rPr lang="en-GB" sz="2400"/>
              <a:t>‘params’ values – maxlength, null, cfsqltype, value, etc.</a:t>
            </a:r>
            <a:endParaRPr sz="2400"/>
          </a:p>
          <a:p>
            <a:pPr lvl="2" indent="-457189">
              <a:spcBef>
                <a:spcPts val="0"/>
              </a:spcBef>
              <a:buSzPts val="1800"/>
            </a:pPr>
            <a:r>
              <a:rPr lang="en-GB" sz="2400"/>
              <a:t>? for array values or :name for struct values</a:t>
            </a:r>
            <a:endParaRPr sz="2400"/>
          </a:p>
          <a:p>
            <a:pPr lvl="1" indent="-457189">
              <a:spcBef>
                <a:spcPts val="0"/>
              </a:spcBef>
              <a:buSzPts val="1800"/>
            </a:pPr>
            <a:r>
              <a:rPr lang="en-GB" sz="2400"/>
              <a:t>‘options’ for Query - same attributes in cfquery datasource, dbtype</a:t>
            </a:r>
            <a:endParaRPr sz="2400"/>
          </a:p>
          <a:p>
            <a:pPr indent="-474121">
              <a:buSzPts val="2000"/>
            </a:pPr>
            <a:r>
              <a:rPr lang="en-GB" sz="2667"/>
              <a:t>Function introduced in </a:t>
            </a:r>
            <a:r>
              <a:rPr lang="en-GB" sz="2667" u="sng">
                <a:solidFill>
                  <a:schemeClr val="hlink"/>
                </a:solidFill>
                <a:hlinkClick r:id="rId3"/>
              </a:rPr>
              <a:t>ColdFusion 11</a:t>
            </a:r>
            <a:r>
              <a:rPr lang="en-GB" sz="2667"/>
              <a:t> and </a:t>
            </a:r>
            <a:r>
              <a:rPr lang="en-GB" sz="2667" u="sng">
                <a:solidFill>
                  <a:schemeClr val="hlink"/>
                </a:solidFill>
                <a:hlinkClick r:id="rId4"/>
              </a:rPr>
              <a:t>Lucee 4.5</a:t>
            </a:r>
            <a:endParaRPr sz="2667"/>
          </a:p>
          <a:p>
            <a:pPr lvl="1" indent="-457189">
              <a:spcBef>
                <a:spcPts val="0"/>
              </a:spcBef>
              <a:buSzPts val="1800"/>
            </a:pPr>
            <a:r>
              <a:rPr lang="en-GB" sz="2400"/>
              <a:t>Lucee includes ‘name’ attribute</a:t>
            </a:r>
            <a:endParaRPr sz="2400"/>
          </a:p>
          <a:p>
            <a:pPr indent="-474121">
              <a:buSzPts val="2000"/>
            </a:pPr>
            <a:r>
              <a:rPr lang="en-GB" sz="2667" u="sng">
                <a:solidFill>
                  <a:schemeClr val="hlink"/>
                </a:solidFill>
                <a:hlinkClick r:id="rId5"/>
              </a:rPr>
              <a:t>Example of QueryExecute()</a:t>
            </a:r>
            <a:r>
              <a:rPr lang="en-GB" sz="2667"/>
              <a:t> </a:t>
            </a:r>
            <a:endParaRPr sz="2667"/>
          </a:p>
          <a:p>
            <a:pPr indent="-457189">
              <a:buSzPts val="1800"/>
            </a:pPr>
            <a:r>
              <a:rPr lang="en-GB" sz="2400"/>
              <a:t>In ColdFusion 2021, returnType allows now Array, Struct, JSON/Array, JSON/struct and Query(Default)</a:t>
            </a:r>
            <a:endParaRPr sz="2400"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73ED8-6F5F-43B1-B48D-AFD6A936C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</a:t>
            </a:r>
            <a:r>
              <a:rPr lang="en-US" dirty="0" err="1"/>
              <a:t>UnionBay</a:t>
            </a:r>
            <a:r>
              <a:rPr lang="en-US" dirty="0"/>
              <a:t> is Using ColdFusion – Part 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643621-C15B-483C-89DE-7F4F72303D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Presenter: Eugene Pipko – IT Manager – </a:t>
            </a:r>
            <a:r>
              <a:rPr lang="en-US" sz="2400" dirty="0" err="1"/>
              <a:t>UnionBay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97096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73ED8-6F5F-43B1-B48D-AFD6A936C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Questions/Answers/</a:t>
            </a:r>
            <a:br>
              <a:rPr lang="en-US" dirty="0"/>
            </a:br>
            <a:r>
              <a:rPr lang="en-US" dirty="0"/>
              <a:t>Help Needed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643621-C15B-483C-89DE-7F4F72303D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This is your opportunity to ask any ColdFusion question or request help for a ColdFusion-related issue.</a:t>
            </a:r>
          </a:p>
        </p:txBody>
      </p:sp>
    </p:spTree>
    <p:extLst>
      <p:ext uri="{BB962C8B-B14F-4D97-AF65-F5344CB8AC3E}">
        <p14:creationId xmlns:p14="http://schemas.microsoft.com/office/powerpoint/2010/main" val="4085856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3282</TotalTime>
  <Words>372</Words>
  <Application>Microsoft Office PowerPoint</Application>
  <PresentationFormat>Widescreen</PresentationFormat>
  <Paragraphs>47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Arial</vt:lpstr>
      <vt:lpstr>Arial Black</vt:lpstr>
      <vt:lpstr>Calibri</vt:lpstr>
      <vt:lpstr>Calibri Light</vt:lpstr>
      <vt:lpstr>Lato</vt:lpstr>
      <vt:lpstr>Montserrat</vt:lpstr>
      <vt:lpstr>Open Sans</vt:lpstr>
      <vt:lpstr>Wingdings</vt:lpstr>
      <vt:lpstr>Office Theme</vt:lpstr>
      <vt:lpstr>Focus</vt:lpstr>
      <vt:lpstr>May 2023</vt:lpstr>
      <vt:lpstr>Agenda</vt:lpstr>
      <vt:lpstr>Introductions</vt:lpstr>
      <vt:lpstr>Happy Adobe ColdFusion 2023 Day!</vt:lpstr>
      <vt:lpstr>ColdFusion Summit 2023</vt:lpstr>
      <vt:lpstr>CF Function ‘O Day   Featuring: QueryExecute()</vt:lpstr>
      <vt:lpstr>QueryExecute(sql [, params, options])</vt:lpstr>
      <vt:lpstr>How UnionBay is Using ColdFusion – Part II</vt:lpstr>
      <vt:lpstr>Questions/Answers/ Help Needed</vt:lpstr>
      <vt:lpstr>Next Meeting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April 2019 Seattle CFUG Presentation</dc:title>
  <dc:creator>Leon O'Daniel</dc:creator>
  <cp:lastModifiedBy>Leon O'Daniel</cp:lastModifiedBy>
  <cp:revision>149</cp:revision>
  <dcterms:created xsi:type="dcterms:W3CDTF">2017-08-08T15:52:53Z</dcterms:created>
  <dcterms:modified xsi:type="dcterms:W3CDTF">2023-05-18T01:46:59Z</dcterms:modified>
</cp:coreProperties>
</file>