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15" r:id="rId3"/>
    <p:sldId id="348" r:id="rId4"/>
    <p:sldId id="259" r:id="rId5"/>
    <p:sldId id="258" r:id="rId6"/>
    <p:sldId id="328" r:id="rId7"/>
    <p:sldId id="276" r:id="rId8"/>
    <p:sldId id="31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81" autoAdjust="0"/>
  </p:normalViewPr>
  <p:slideViewPr>
    <p:cSldViewPr snapToGrid="0">
      <p:cViewPr varScale="1">
        <p:scale>
          <a:sx n="143" d="100"/>
          <a:sy n="143" d="100"/>
        </p:scale>
        <p:origin x="6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0231E-1A1C-485A-8D56-58C521CDA39A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B1421-C841-4EC7-A6E9-0EE24502E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6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950EE-715B-42CC-9B52-8ADF853D0B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65443" y="1480008"/>
            <a:ext cx="3126557" cy="1718870"/>
          </a:xfrm>
        </p:spPr>
        <p:txBody>
          <a:bodyPr anchor="b"/>
          <a:lstStyle>
            <a:lvl1pPr algn="ctr">
              <a:defRPr sz="60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August 2017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CE7D2-7124-4EF8-A010-2C222FC1D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A11D6-4EF4-41A6-B7D4-DDA7751AD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4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A97B-1FB7-4A64-8963-7813EAB3F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4873-0C25-4436-B390-B553C99EF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1C15A-7396-4725-8055-4F9A1F5FB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B3EA8-07BB-421E-8345-73C488275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7A36C-8D67-47C3-88CF-62145831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4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01615-2CC5-4F3A-9D15-7FF38A36A0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53651A-4319-4817-BDBF-DFFE89C5C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8BF22-D692-44D4-8302-D66EDCC3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48608-E52E-4532-9B80-84E67154F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E6AF1-AB02-48EF-8382-D4917390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0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340C2-E68D-4EDE-97D0-52B506E7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365125"/>
            <a:ext cx="8733148" cy="1325563"/>
          </a:xfrm>
          <a:noFill/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F0318-9B5E-4F80-B9B0-78F7D0E73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17ECD-53BC-4C7E-BCB4-50225F065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17959-0396-43D6-808A-73E04EDCD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D6244-A27A-49B1-8454-3491E860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3BD745-F121-47AC-B8EC-074096B6FD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5" y="131975"/>
            <a:ext cx="1750211" cy="175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4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C1607-0140-4DD7-8FCA-74EEFD89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76AF7-9D89-457F-A303-38CD762E6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0CB1A-E6E3-4402-861D-BDD5FBEC2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C4C78-C02A-40FD-A1C8-4EFED542A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49484-212B-439C-ADF5-12E72E502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5F42E-3775-476D-B62B-ECD4BA6F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62315-B81B-42F9-B069-091400E29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B20FC-F044-4A2B-8023-52FC14E52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3465E-39ED-4AED-A15E-F5FD80996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263D1-2A82-47F3-8475-79BEA05E4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65C6D-0AD6-4E7F-BBD4-661EAA0F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8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36DC1-331E-41ED-B242-C2F3B1A8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267D5-6FA3-4C06-A8C5-45943C2EA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28E63-BC89-4173-9DC7-30016EAF9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4F1E4-0A5C-4EDF-BDD1-35CC79964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7804DC-3F16-4070-AC61-C14D0AE2EB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E3BCC-6658-43DC-9723-65A2DE5AC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162D05-2ED4-4D62-A27A-4D92063D6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9707C2-E19A-4BF9-81C6-81A2A47D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3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72C3-4A30-4098-8BEF-9995DE98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E96D28-6F61-4838-96B5-42029B8B1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12722-1760-453D-8EBB-A07672731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ACE22-C713-49C7-A31A-E7E61C512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1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4AB69-B871-4FC1-8BB1-2C1A499C1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34CFAC-1AC8-4888-9219-5DA7628F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86A84-F025-472B-B680-59357C966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9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2C076-57FB-44F0-AD5D-B0C683A1A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FF51F-84F3-494A-B4A0-8EBA9062C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7FAF4-8B36-473C-93C4-3E880DC69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242B8-68BA-40E7-8486-74F501602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9046A-6576-44A0-BE00-DCBDD6ADB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4FABA-456B-4D41-9FCE-1236393E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1B8A9-2551-411A-8893-5606E623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C40249-C2C7-4ECE-B7AB-67F2D6F42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61DEE-72C3-455E-8743-7E684204C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17426-0364-48E6-B375-8F02BAFFE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C78A4-8A49-439F-AF77-875F93BBA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F39C4-C96B-46F8-896C-F63EF25B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9EF60E-704A-41F9-BDCB-1505DFA07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5E2E0-57EB-4751-9CF4-386422E02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C52C5-8276-469E-AB50-B525E964B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6BFAE-C710-4A50-A4CF-82D62D897E87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35CF9-6BF7-4302-A163-4B92C6021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29A06-76D6-4551-868F-128654799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6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fsummit.adobeevents.com/adobe-coldfusion-specialis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fsummit.adobeevents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j/80125507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DFD51-0D6D-4D8C-A61E-1F5014F85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1" y="1480008"/>
            <a:ext cx="3962400" cy="171887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May</a:t>
            </a:r>
            <a:br>
              <a:rPr lang="en-US" dirty="0"/>
            </a:br>
            <a:r>
              <a:rPr lang="en-US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4131515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8687"/>
          </a:xfrm>
        </p:spPr>
        <p:txBody>
          <a:bodyPr>
            <a:normAutofit/>
          </a:bodyPr>
          <a:lstStyle/>
          <a:p>
            <a:r>
              <a:rPr lang="en-US" sz="2400" dirty="0"/>
              <a:t>Introductions</a:t>
            </a:r>
          </a:p>
          <a:p>
            <a:r>
              <a:rPr lang="en-US" sz="2400" dirty="0"/>
              <a:t>Goals</a:t>
            </a:r>
          </a:p>
          <a:p>
            <a:r>
              <a:rPr lang="en-US" sz="2400" dirty="0"/>
              <a:t>Add Your Bio to the Seattle CFUG site</a:t>
            </a:r>
          </a:p>
          <a:p>
            <a:r>
              <a:rPr lang="en-US" sz="2400" dirty="0"/>
              <a:t>Registration for CF Summit 2019 now open</a:t>
            </a:r>
          </a:p>
          <a:p>
            <a:r>
              <a:rPr lang="en-US" sz="2400" dirty="0"/>
              <a:t>Cut Root-Cause Analysis Time down from days to minutes using </a:t>
            </a:r>
            <a:r>
              <a:rPr lang="en-US" sz="2400" dirty="0" err="1"/>
              <a:t>FusionReactor</a:t>
            </a:r>
            <a:endParaRPr lang="en-US" sz="2400" dirty="0"/>
          </a:p>
          <a:p>
            <a:r>
              <a:rPr lang="en-US" sz="2400" dirty="0"/>
              <a:t>Next Meeting</a:t>
            </a:r>
          </a:p>
          <a:p>
            <a:r>
              <a:rPr lang="en-US" sz="2400" dirty="0"/>
              <a:t>Questions/Answers/Help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51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Tell us a little bit about who you are</a:t>
            </a:r>
          </a:p>
          <a:p>
            <a:r>
              <a:rPr lang="en-US" dirty="0"/>
              <a:t>Share with us what you would like to get from this user group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14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Assist ColdFusion Developers Throughout the </a:t>
            </a:r>
            <a:br>
              <a:rPr lang="en-US" dirty="0"/>
            </a:br>
            <a:r>
              <a:rPr lang="en-US" dirty="0"/>
              <a:t>Pacific Northwest</a:t>
            </a:r>
          </a:p>
          <a:p>
            <a:r>
              <a:rPr lang="en-US" dirty="0"/>
              <a:t>Promote ColdFusion Developers Throughout the </a:t>
            </a:r>
            <a:br>
              <a:rPr lang="en-US" dirty="0"/>
            </a:br>
            <a:r>
              <a:rPr lang="en-US" dirty="0"/>
              <a:t>Pacific Northwest</a:t>
            </a:r>
          </a:p>
          <a:p>
            <a:r>
              <a:rPr lang="en-US" dirty="0"/>
              <a:t>Connect Employers with ColdFusion Developers</a:t>
            </a:r>
          </a:p>
          <a:p>
            <a:r>
              <a:rPr lang="en-US" dirty="0"/>
              <a:t>Establish a Community of Friendship Between ColdFusion Developers</a:t>
            </a:r>
          </a:p>
          <a:p>
            <a:r>
              <a:rPr lang="en-US" dirty="0"/>
              <a:t>Provide Speaking Opportunities for ColdFusion Developers</a:t>
            </a:r>
          </a:p>
          <a:p>
            <a:r>
              <a:rPr lang="en-US" dirty="0"/>
              <a:t>Change the Perception of ColdFusion as a viable platform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76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 Summit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September 30 – October 2, 2019 at the Mirage Resort and Casino, Las Vegas</a:t>
            </a:r>
          </a:p>
          <a:p>
            <a:r>
              <a:rPr lang="en-US" dirty="0"/>
              <a:t>Early-Bird Registration of $99.00 through May 31st</a:t>
            </a:r>
          </a:p>
          <a:p>
            <a:r>
              <a:rPr lang="en-US" dirty="0"/>
              <a:t>Adobe ColdFusion Specialist Certification Program/Test on September 30</a:t>
            </a:r>
            <a:r>
              <a:rPr lang="en-US" baseline="30000" dirty="0"/>
              <a:t>th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https://cfsummit.adobeevents.com/adobe-coldfusion-specialist/</a:t>
            </a:r>
            <a:r>
              <a:rPr lang="en-US" dirty="0"/>
              <a:t> </a:t>
            </a:r>
          </a:p>
          <a:p>
            <a:r>
              <a:rPr lang="en-US" dirty="0"/>
              <a:t>Now available for registration at </a:t>
            </a:r>
            <a:r>
              <a:rPr lang="en-US" dirty="0">
                <a:hlinkClick r:id="rId4"/>
              </a:rPr>
              <a:t>https://cfsummit.adobeevents.com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729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Cut Root-Cause Analysis Time down from days to minutes using </a:t>
            </a:r>
            <a:r>
              <a:rPr lang="en-US" sz="4000" dirty="0" err="1"/>
              <a:t>FusionReactor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Presentation by Charlie Arehart</a:t>
            </a:r>
          </a:p>
        </p:txBody>
      </p:sp>
    </p:spTree>
    <p:extLst>
      <p:ext uri="{BB962C8B-B14F-4D97-AF65-F5344CB8AC3E}">
        <p14:creationId xmlns:p14="http://schemas.microsoft.com/office/powerpoint/2010/main" val="3043721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Month’s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June 12, 2019</a:t>
            </a:r>
            <a:br>
              <a:rPr lang="en-US" dirty="0"/>
            </a:br>
            <a:r>
              <a:rPr lang="en-US" dirty="0"/>
              <a:t>This meeting features presentations by Himanshu </a:t>
            </a:r>
            <a:r>
              <a:rPr lang="en-US" dirty="0" err="1"/>
              <a:t>Shekkar</a:t>
            </a:r>
            <a:r>
              <a:rPr lang="en-US" dirty="0"/>
              <a:t> on the ColdFusion API Manager and by Adnan Mehanovic on ColdFusion security.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Zoom link: </a:t>
            </a:r>
            <a:r>
              <a:rPr lang="en-US" dirty="0">
                <a:hlinkClick r:id="rId3"/>
              </a:rPr>
              <a:t>https://zoom.us/j/801255077</a:t>
            </a:r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35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Questions/Answers/Help!</a:t>
            </a:r>
          </a:p>
        </p:txBody>
      </p:sp>
    </p:spTree>
    <p:extLst>
      <p:ext uri="{BB962C8B-B14F-4D97-AF65-F5344CB8AC3E}">
        <p14:creationId xmlns:p14="http://schemas.microsoft.com/office/powerpoint/2010/main" val="285324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1965</TotalTime>
  <Words>155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Open Sans</vt:lpstr>
      <vt:lpstr>Wingdings</vt:lpstr>
      <vt:lpstr>Office Theme</vt:lpstr>
      <vt:lpstr>May 2019</vt:lpstr>
      <vt:lpstr>Agenda</vt:lpstr>
      <vt:lpstr>Introductions</vt:lpstr>
      <vt:lpstr>Goals</vt:lpstr>
      <vt:lpstr>CF Summit 2019</vt:lpstr>
      <vt:lpstr>Cut Root-Cause Analysis Time down from days to minutes using FusionReactor</vt:lpstr>
      <vt:lpstr>Next Month’s Meeting</vt:lpstr>
      <vt:lpstr>Questions/Answers/Help!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2019 Seattle CFUG Presentation</dc:title>
  <dc:creator>Leon O'Daniel</dc:creator>
  <cp:lastModifiedBy>Leon O'Daniel</cp:lastModifiedBy>
  <cp:revision>141</cp:revision>
  <dcterms:created xsi:type="dcterms:W3CDTF">2017-08-08T15:52:53Z</dcterms:created>
  <dcterms:modified xsi:type="dcterms:W3CDTF">2019-05-16T03:18:02Z</dcterms:modified>
</cp:coreProperties>
</file>