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5" r:id="rId3"/>
    <p:sldId id="348" r:id="rId4"/>
    <p:sldId id="259" r:id="rId5"/>
    <p:sldId id="353" r:id="rId6"/>
    <p:sldId id="358" r:id="rId7"/>
    <p:sldId id="312" r:id="rId8"/>
    <p:sldId id="276" r:id="rId9"/>
    <p:sldId id="361" r:id="rId10"/>
    <p:sldId id="360" r:id="rId11"/>
    <p:sldId id="363" r:id="rId12"/>
    <p:sldId id="362" r:id="rId13"/>
    <p:sldId id="364" r:id="rId14"/>
    <p:sldId id="365" r:id="rId15"/>
    <p:sldId id="3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9F474-A6BA-47FF-AC3F-9959AC170B04}" v="7" dt="2020-03-18T21:55:19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51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dfusion.adobe.com/2020/03/coldfusion-2018-release-update-8-coldfusion-2016-release-update-14-release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fwebinar-trends.meetus.adobeevents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Discussion: 2020 Goals and Objectives for the Seattle CFUG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you like to see presentations surrounding, but not specific to ColdFusion sprinkled in during meetings?</a:t>
            </a:r>
          </a:p>
        </p:txBody>
      </p:sp>
    </p:spTree>
    <p:extLst>
      <p:ext uri="{BB962C8B-B14F-4D97-AF65-F5344CB8AC3E}">
        <p14:creationId xmlns:p14="http://schemas.microsoft.com/office/powerpoint/2010/main" val="150170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Discussion: 2020 Goals and Objectives for the Seattle CFUG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you be interested in presenting at an upcoming user group meeting?</a:t>
            </a:r>
          </a:p>
        </p:txBody>
      </p:sp>
    </p:spTree>
    <p:extLst>
      <p:ext uri="{BB962C8B-B14F-4D97-AF65-F5344CB8AC3E}">
        <p14:creationId xmlns:p14="http://schemas.microsoft.com/office/powerpoint/2010/main" val="182241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Discussion: 2020 Goals and Objectives for the Seattle CFUG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you be interested in leading an upcoming user group meeting?</a:t>
            </a:r>
          </a:p>
        </p:txBody>
      </p:sp>
    </p:spTree>
    <p:extLst>
      <p:ext uri="{BB962C8B-B14F-4D97-AF65-F5344CB8AC3E}">
        <p14:creationId xmlns:p14="http://schemas.microsoft.com/office/powerpoint/2010/main" val="401082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Discussion: 2020 Goals and Objectives for the Seattle CFUG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you be interested in leading our user group?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8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</a:t>
            </a:r>
            <a:br>
              <a:rPr lang="en-US" dirty="0"/>
            </a:br>
            <a:r>
              <a:rPr lang="en-US" dirty="0"/>
              <a:t>Help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your opportunity to ask any ColdFusion question or request help for a ColdFusion-related issue.</a:t>
            </a:r>
          </a:p>
        </p:txBody>
      </p:sp>
    </p:spTree>
    <p:extLst>
      <p:ext uri="{BB962C8B-B14F-4D97-AF65-F5344CB8AC3E}">
        <p14:creationId xmlns:p14="http://schemas.microsoft.com/office/powerpoint/2010/main" val="40858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April 15</a:t>
            </a:r>
            <a:r>
              <a:rPr lang="en-US" baseline="30000" dirty="0"/>
              <a:t>th</a:t>
            </a:r>
            <a:r>
              <a:rPr lang="en-US" dirty="0"/>
              <a:t> or 22</a:t>
            </a:r>
            <a:r>
              <a:rPr lang="en-US" baseline="30000" dirty="0"/>
              <a:t>nd</a:t>
            </a:r>
            <a:r>
              <a:rPr lang="en-US" dirty="0"/>
              <a:t>, 2020 – 6:00 PM PST (on-line via Zoom).</a:t>
            </a:r>
          </a:p>
        </p:txBody>
      </p:sp>
    </p:spTree>
    <p:extLst>
      <p:ext uri="{BB962C8B-B14F-4D97-AF65-F5344CB8AC3E}">
        <p14:creationId xmlns:p14="http://schemas.microsoft.com/office/powerpoint/2010/main" val="42033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Adobe ColdFusion Updaters Available</a:t>
            </a:r>
          </a:p>
          <a:p>
            <a:r>
              <a:rPr lang="en-US" sz="2400" dirty="0"/>
              <a:t>Upcoming Event: Microservices Architecture: Trends and Challenges</a:t>
            </a:r>
          </a:p>
          <a:p>
            <a:r>
              <a:rPr lang="en-US" sz="2400" dirty="0"/>
              <a:t>Discussion: 2020 Goals and Objectives for the Seattle CFUG</a:t>
            </a:r>
          </a:p>
          <a:p>
            <a:r>
              <a:rPr lang="en-US" sz="2400" dirty="0"/>
              <a:t>Questions/Answers/Help Needed</a:t>
            </a:r>
          </a:p>
          <a:p>
            <a:r>
              <a:rPr lang="en-US" sz="2400"/>
              <a:t>Next 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r>
              <a:rPr lang="en-US" dirty="0"/>
              <a:t>Share with us what you would like to get from this user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Bio to the Seattle ColdFusion User Group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prospective employers know you’re available for ColdFusion Support</a:t>
            </a:r>
          </a:p>
          <a:p>
            <a:r>
              <a:rPr lang="en-US" dirty="0"/>
              <a:t>Include your photo, biography, social media links and e-mail address</a:t>
            </a:r>
          </a:p>
          <a:p>
            <a:r>
              <a:rPr lang="en-US" dirty="0"/>
              <a:t>Available for any active Seattle ColdFusion User Group member (attendance at a Seattle ColdFusion User Group Meeting in the past 3 months). Don’t need to be a resident in the Pacific Northwest,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</a:t>
            </a:r>
            <a:br>
              <a:rPr lang="en-US" dirty="0"/>
            </a:br>
            <a:r>
              <a:rPr lang="en-US" dirty="0"/>
              <a:t>Updaters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ColdFusion (2018 release) Update 8 and ColdFusion (2016 release) Update 14 released.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Updates, </a:t>
            </a:r>
            <a:r>
              <a:rPr lang="en-US" sz="2400" dirty="0" err="1"/>
              <a:t>Technicial</a:t>
            </a:r>
            <a:r>
              <a:rPr lang="en-US" sz="2400" dirty="0"/>
              <a:t> Notes and Docker Images are available from </a:t>
            </a:r>
            <a:r>
              <a:rPr lang="en-US" sz="2400" dirty="0">
                <a:hlinkClick r:id="rId3"/>
              </a:rPr>
              <a:t>https://coldfusion.adobe.com/2020/03/coldfusion-2018-release-update-8-coldfusion-2016-release-update-14-released/</a:t>
            </a:r>
            <a:r>
              <a:rPr lang="en-US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0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Event</a:t>
            </a:r>
            <a:br>
              <a:rPr lang="en-US" dirty="0"/>
            </a:br>
            <a:r>
              <a:rPr lang="en-US" dirty="0"/>
              <a:t>Microservices Architecture: Trends and Challenges</a:t>
            </a:r>
          </a:p>
        </p:txBody>
      </p:sp>
      <p:pic>
        <p:nvPicPr>
          <p:cNvPr id="4" name="Content Placeholder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F7228C5-69D9-46D5-BE72-3B867386F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20" y="2611143"/>
            <a:ext cx="2293954" cy="229395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F9D93-2DB0-419B-B6FF-F5499257DC51}"/>
              </a:ext>
            </a:extLst>
          </p:cNvPr>
          <p:cNvSpPr txBox="1"/>
          <p:nvPr/>
        </p:nvSpPr>
        <p:spPr>
          <a:xfrm>
            <a:off x="994326" y="2641303"/>
            <a:ext cx="77038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Date: </a:t>
            </a:r>
            <a:r>
              <a:rPr lang="en-US" dirty="0"/>
              <a:t>March 25, 2020 - 9 am PDT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Presenter: </a:t>
            </a:r>
            <a:r>
              <a:rPr lang="en-US" dirty="0"/>
              <a:t>Elishia Dvorak - Technical Marketing Manager at Adobe supporting both eLearning and ColdFusion product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this session will cover: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Discussion on microservices trends, architecture, and challenges.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some of the current trends in microservices architecture with a focus on existing application transformation and challenges.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More info and register: </a:t>
            </a:r>
            <a:r>
              <a:rPr lang="en-US" dirty="0">
                <a:hlinkClick r:id="rId4"/>
              </a:rPr>
              <a:t>https://cfwebinar-trends.meetus.adobeevents.com/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Discussion: 2020 Goals and Objectives for the Seattle CFUG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would you like to see our user group focus in 2020?</a:t>
            </a:r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Discussion: 2020 Goals and Objectives for the Seattle CFUG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presentations would you like to see in 2020?</a:t>
            </a:r>
          </a:p>
        </p:txBody>
      </p:sp>
    </p:spTree>
    <p:extLst>
      <p:ext uri="{BB962C8B-B14F-4D97-AF65-F5344CB8AC3E}">
        <p14:creationId xmlns:p14="http://schemas.microsoft.com/office/powerpoint/2010/main" val="351981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2137</TotalTime>
  <Words>485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March 2020</vt:lpstr>
      <vt:lpstr>Agenda</vt:lpstr>
      <vt:lpstr>Introductions</vt:lpstr>
      <vt:lpstr>Goals</vt:lpstr>
      <vt:lpstr>Add Your Bio to the Seattle ColdFusion User Group site</vt:lpstr>
      <vt:lpstr>Adobe ColdFusion  Updaters Available</vt:lpstr>
      <vt:lpstr>Upcoming Event Microservices Architecture: Trends and Challenges</vt:lpstr>
      <vt:lpstr>Discussion: 2020 Goals and Objectives for the Seattle CFUG</vt:lpstr>
      <vt:lpstr>Discussion: 2020 Goals and Objectives for the Seattle CFUG</vt:lpstr>
      <vt:lpstr>Discussion: 2020 Goals and Objectives for the Seattle CFUG</vt:lpstr>
      <vt:lpstr>Discussion: 2020 Goals and Objectives for the Seattle CFUG</vt:lpstr>
      <vt:lpstr>Discussion: 2020 Goals and Objectives for the Seattle CFUG</vt:lpstr>
      <vt:lpstr>Discussion: 2020 Goals and Objectives for the Seattle CFUG</vt:lpstr>
      <vt:lpstr>Questions/Answers/ Help Needed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147</cp:revision>
  <dcterms:created xsi:type="dcterms:W3CDTF">2017-08-08T15:52:53Z</dcterms:created>
  <dcterms:modified xsi:type="dcterms:W3CDTF">2020-03-18T22:01:11Z</dcterms:modified>
</cp:coreProperties>
</file>