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5" r:id="rId3"/>
    <p:sldId id="348" r:id="rId4"/>
    <p:sldId id="259" r:id="rId5"/>
    <p:sldId id="353" r:id="rId6"/>
    <p:sldId id="358" r:id="rId7"/>
    <p:sldId id="366" r:id="rId8"/>
    <p:sldId id="367" r:id="rId9"/>
    <p:sldId id="368" r:id="rId10"/>
    <p:sldId id="369" r:id="rId11"/>
    <p:sldId id="373" r:id="rId12"/>
    <p:sldId id="276" r:id="rId13"/>
    <p:sldId id="370" r:id="rId14"/>
    <p:sldId id="371" r:id="rId15"/>
    <p:sldId id="372" r:id="rId16"/>
    <p:sldId id="365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4FFDB-B275-47C8-A498-52C5F80CDA39}" v="5" dt="2022-06-23T23:16:29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O'Daniel" userId="44695f17c205a2b5" providerId="LiveId" clId="{4F14FFDB-B275-47C8-A498-52C5F80CDA39}"/>
    <pc:docChg chg="undo custSel addSld modSld">
      <pc:chgData name="Leon O'Daniel" userId="44695f17c205a2b5" providerId="LiveId" clId="{4F14FFDB-B275-47C8-A498-52C5F80CDA39}" dt="2022-06-24T02:40:29.034" v="744" actId="20577"/>
      <pc:docMkLst>
        <pc:docMk/>
      </pc:docMkLst>
      <pc:sldChg chg="modSp mod">
        <pc:chgData name="Leon O'Daniel" userId="44695f17c205a2b5" providerId="LiveId" clId="{4F14FFDB-B275-47C8-A498-52C5F80CDA39}" dt="2022-06-23T23:16:37.387" v="722" actId="20577"/>
        <pc:sldMkLst>
          <pc:docMk/>
          <pc:sldMk cId="698835310" sldId="276"/>
        </pc:sldMkLst>
        <pc:spChg chg="mod">
          <ac:chgData name="Leon O'Daniel" userId="44695f17c205a2b5" providerId="LiveId" clId="{4F14FFDB-B275-47C8-A498-52C5F80CDA39}" dt="2022-06-23T23:16:37.387" v="722" actId="20577"/>
          <ac:spMkLst>
            <pc:docMk/>
            <pc:sldMk cId="698835310" sldId="276"/>
            <ac:spMk id="3" creationId="{20643621-C15B-483C-89DE-7F4F72303D71}"/>
          </ac:spMkLst>
        </pc:spChg>
      </pc:sldChg>
      <pc:sldChg chg="modSp mod">
        <pc:chgData name="Leon O'Daniel" userId="44695f17c205a2b5" providerId="LiveId" clId="{4F14FFDB-B275-47C8-A498-52C5F80CDA39}" dt="2022-06-24T02:40:29.034" v="744" actId="20577"/>
        <pc:sldMkLst>
          <pc:docMk/>
          <pc:sldMk cId="4203396043" sldId="359"/>
        </pc:sldMkLst>
        <pc:spChg chg="mod">
          <ac:chgData name="Leon O'Daniel" userId="44695f17c205a2b5" providerId="LiveId" clId="{4F14FFDB-B275-47C8-A498-52C5F80CDA39}" dt="2022-06-24T02:40:29.034" v="744" actId="20577"/>
          <ac:spMkLst>
            <pc:docMk/>
            <pc:sldMk cId="4203396043" sldId="359"/>
            <ac:spMk id="3" creationId="{20643621-C15B-483C-89DE-7F4F72303D71}"/>
          </ac:spMkLst>
        </pc:spChg>
      </pc:sldChg>
      <pc:sldChg chg="modSp mod">
        <pc:chgData name="Leon O'Daniel" userId="44695f17c205a2b5" providerId="LiveId" clId="{4F14FFDB-B275-47C8-A498-52C5F80CDA39}" dt="2022-06-23T02:43:17.225" v="324" actId="404"/>
        <pc:sldMkLst>
          <pc:docMk/>
          <pc:sldMk cId="835713554" sldId="368"/>
        </pc:sldMkLst>
        <pc:spChg chg="mod">
          <ac:chgData name="Leon O'Daniel" userId="44695f17c205a2b5" providerId="LiveId" clId="{4F14FFDB-B275-47C8-A498-52C5F80CDA39}" dt="2022-06-23T02:43:17.225" v="324" actId="404"/>
          <ac:spMkLst>
            <pc:docMk/>
            <pc:sldMk cId="835713554" sldId="368"/>
            <ac:spMk id="3" creationId="{20643621-C15B-483C-89DE-7F4F72303D71}"/>
          </ac:spMkLst>
        </pc:spChg>
      </pc:sldChg>
      <pc:sldChg chg="modSp add mod">
        <pc:chgData name="Leon O'Daniel" userId="44695f17c205a2b5" providerId="LiveId" clId="{4F14FFDB-B275-47C8-A498-52C5F80CDA39}" dt="2022-06-23T16:42:30.531" v="346" actId="20577"/>
        <pc:sldMkLst>
          <pc:docMk/>
          <pc:sldMk cId="3118263143" sldId="370"/>
        </pc:sldMkLst>
        <pc:spChg chg="mod">
          <ac:chgData name="Leon O'Daniel" userId="44695f17c205a2b5" providerId="LiveId" clId="{4F14FFDB-B275-47C8-A498-52C5F80CDA39}" dt="2022-06-23T16:42:30.531" v="346" actId="20577"/>
          <ac:spMkLst>
            <pc:docMk/>
            <pc:sldMk cId="3118263143" sldId="370"/>
            <ac:spMk id="3" creationId="{20643621-C15B-483C-89DE-7F4F72303D71}"/>
          </ac:spMkLst>
        </pc:spChg>
      </pc:sldChg>
      <pc:sldChg chg="modSp add mod">
        <pc:chgData name="Leon O'Daniel" userId="44695f17c205a2b5" providerId="LiveId" clId="{4F14FFDB-B275-47C8-A498-52C5F80CDA39}" dt="2022-06-23T01:50:41.127" v="79" actId="20577"/>
        <pc:sldMkLst>
          <pc:docMk/>
          <pc:sldMk cId="2114459124" sldId="371"/>
        </pc:sldMkLst>
        <pc:spChg chg="mod">
          <ac:chgData name="Leon O'Daniel" userId="44695f17c205a2b5" providerId="LiveId" clId="{4F14FFDB-B275-47C8-A498-52C5F80CDA39}" dt="2022-06-23T01:50:41.127" v="79" actId="20577"/>
          <ac:spMkLst>
            <pc:docMk/>
            <pc:sldMk cId="2114459124" sldId="371"/>
            <ac:spMk id="3" creationId="{20643621-C15B-483C-89DE-7F4F72303D71}"/>
          </ac:spMkLst>
        </pc:spChg>
      </pc:sldChg>
      <pc:sldChg chg="modSp add mod">
        <pc:chgData name="Leon O'Daniel" userId="44695f17c205a2b5" providerId="LiveId" clId="{4F14FFDB-B275-47C8-A498-52C5F80CDA39}" dt="2022-06-23T22:40:12.996" v="366" actId="20577"/>
        <pc:sldMkLst>
          <pc:docMk/>
          <pc:sldMk cId="4195319221" sldId="372"/>
        </pc:sldMkLst>
        <pc:spChg chg="mod">
          <ac:chgData name="Leon O'Daniel" userId="44695f17c205a2b5" providerId="LiveId" clId="{4F14FFDB-B275-47C8-A498-52C5F80CDA39}" dt="2022-06-23T22:40:12.996" v="366" actId="20577"/>
          <ac:spMkLst>
            <pc:docMk/>
            <pc:sldMk cId="4195319221" sldId="372"/>
            <ac:spMk id="3" creationId="{20643621-C15B-483C-89DE-7F4F72303D71}"/>
          </ac:spMkLst>
        </pc:spChg>
      </pc:sldChg>
      <pc:sldChg chg="modSp add mod">
        <pc:chgData name="Leon O'Daniel" userId="44695f17c205a2b5" providerId="LiveId" clId="{4F14FFDB-B275-47C8-A498-52C5F80CDA39}" dt="2022-06-23T23:04:36.540" v="672" actId="6549"/>
        <pc:sldMkLst>
          <pc:docMk/>
          <pc:sldMk cId="300482671" sldId="373"/>
        </pc:sldMkLst>
        <pc:spChg chg="mod">
          <ac:chgData name="Leon O'Daniel" userId="44695f17c205a2b5" providerId="LiveId" clId="{4F14FFDB-B275-47C8-A498-52C5F80CDA39}" dt="2022-06-23T23:04:36.540" v="672" actId="6549"/>
          <ac:spMkLst>
            <pc:docMk/>
            <pc:sldMk cId="300482671" sldId="373"/>
            <ac:spMk id="3" creationId="{20643621-C15B-483C-89DE-7F4F72303D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solu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stman.com/twilio/workspace/twilio-api/overview" TargetMode="External"/><Relationship Id="rId5" Type="http://schemas.openxmlformats.org/officeDocument/2006/relationships/hyperlink" Target="https://www.twilio.com/sms/pricing/us" TargetMode="External"/><Relationship Id="rId4" Type="http://schemas.openxmlformats.org/officeDocument/2006/relationships/hyperlink" Target="https://www.twilio.com/docs/sms/ap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try-twil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cfug.org/demos/twilioSM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othebox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obe-coldfusion-devweek-2022.attendease.com/registration/thank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Sending SMS messages using ColdFusion and the Twilio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We Will Cover</a:t>
            </a:r>
          </a:p>
          <a:p>
            <a:r>
              <a:rPr lang="en-US" dirty="0"/>
              <a:t>What is Twilio?</a:t>
            </a:r>
          </a:p>
          <a:p>
            <a:r>
              <a:rPr lang="en-US" dirty="0"/>
              <a:t>How Do I Create a Twilio Account?</a:t>
            </a:r>
          </a:p>
          <a:p>
            <a:r>
              <a:rPr lang="en-US" dirty="0"/>
              <a:t>The Twilio SMS API (application programming interface)</a:t>
            </a:r>
          </a:p>
          <a:p>
            <a:r>
              <a:rPr lang="en-US" dirty="0"/>
              <a:t>ColdFusion features used</a:t>
            </a:r>
          </a:p>
          <a:p>
            <a:r>
              <a:rPr lang="en-US" dirty="0"/>
              <a:t>Creating a Web Form and the back-end code to send a SMS message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2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Sending SMS messages using ColdFusion and the Twilio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Use Case</a:t>
            </a:r>
          </a:p>
          <a:p>
            <a:pPr marL="0" indent="0">
              <a:buNone/>
            </a:pPr>
            <a:r>
              <a:rPr lang="en-US" dirty="0"/>
              <a:t>The customer desires to have customers submit a form during office hours that sends them a text message to follow-up with prospective customers.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hours, the form changes to one that sends an e-mail message to the company with the customer’s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048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Sending SMS messages using ColdFusion and the Twilio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What is Twilio &amp; Why Would I Use It?</a:t>
            </a:r>
          </a:p>
          <a:p>
            <a:pPr marL="0" indent="0">
              <a:buNone/>
            </a:pPr>
            <a:r>
              <a:rPr lang="en-US" dirty="0"/>
              <a:t>Twilio is a communications company that offers a variety of services for companies. It makes it super simple to integrate communications capabilities into your ColdFusion Application.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Twilio Solutions: </a:t>
            </a:r>
            <a:r>
              <a:rPr lang="en-US" dirty="0">
                <a:hlinkClick r:id="rId3"/>
              </a:rPr>
              <a:t>https://www.twilio.com/solutions</a:t>
            </a:r>
            <a:endParaRPr lang="en-US" dirty="0"/>
          </a:p>
          <a:p>
            <a:r>
              <a:rPr lang="en-US" dirty="0"/>
              <a:t>Twilio SMS API: </a:t>
            </a:r>
            <a:r>
              <a:rPr lang="en-US" dirty="0">
                <a:hlinkClick r:id="rId4"/>
              </a:rPr>
              <a:t>https://www.twilio.com/docs/sms/api</a:t>
            </a:r>
            <a:r>
              <a:rPr lang="en-US" dirty="0"/>
              <a:t> </a:t>
            </a:r>
          </a:p>
          <a:p>
            <a:r>
              <a:rPr lang="en-US" dirty="0"/>
              <a:t>SMS Pricing: </a:t>
            </a:r>
            <a:r>
              <a:rPr lang="en-US" dirty="0">
                <a:hlinkClick r:id="rId5"/>
              </a:rPr>
              <a:t>https://www.twilio.com/sms/pricing/us</a:t>
            </a:r>
            <a:r>
              <a:rPr lang="en-US" dirty="0"/>
              <a:t> </a:t>
            </a:r>
          </a:p>
          <a:p>
            <a:r>
              <a:rPr lang="en-US" dirty="0"/>
              <a:t>Postman (Twilio API): </a:t>
            </a:r>
            <a:r>
              <a:rPr lang="en-US" dirty="0">
                <a:hlinkClick r:id="rId6"/>
              </a:rPr>
              <a:t>https://www.postman.com/twilio/workspace/twilio-api/overview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Sending SMS messages using ColdFusion and the Twilio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 Account with Twilio at </a:t>
            </a:r>
            <a:r>
              <a:rPr lang="en-US" dirty="0">
                <a:hlinkClick r:id="rId3"/>
              </a:rPr>
              <a:t>https://www.twilio.com/try-twilio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 free phone number (normally $1.00/month), </a:t>
            </a:r>
            <a:br>
              <a:rPr lang="en-US" dirty="0"/>
            </a:br>
            <a:r>
              <a:rPr lang="en-US" dirty="0"/>
              <a:t>plus per call fees. Trial account includes a $15.50 credit. Sending a text message runs $0.0079/message.</a:t>
            </a:r>
          </a:p>
        </p:txBody>
      </p:sp>
    </p:spTree>
    <p:extLst>
      <p:ext uri="{BB962C8B-B14F-4D97-AF65-F5344CB8AC3E}">
        <p14:creationId xmlns:p14="http://schemas.microsoft.com/office/powerpoint/2010/main" val="311826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Sending SMS messages using ColdFusion and the Twilio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Access your Twilio Account SID and Auth Token</a:t>
            </a:r>
          </a:p>
          <a:p>
            <a:pPr lvl="1"/>
            <a:r>
              <a:rPr lang="en-US" dirty="0"/>
              <a:t>Live credentials available from Dashboard</a:t>
            </a:r>
          </a:p>
          <a:p>
            <a:pPr lvl="1"/>
            <a:r>
              <a:rPr lang="en-US" dirty="0"/>
              <a:t>Test credentials available from Settings &gt; General (only able to test making a call, getting a new phone number or sending a text message)</a:t>
            </a:r>
          </a:p>
        </p:txBody>
      </p:sp>
    </p:spTree>
    <p:extLst>
      <p:ext uri="{BB962C8B-B14F-4D97-AF65-F5344CB8AC3E}">
        <p14:creationId xmlns:p14="http://schemas.microsoft.com/office/powerpoint/2010/main" val="211445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1" y="365125"/>
            <a:ext cx="909634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Sending SMS messages using ColdFusion and the Twilio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Crafting the Code to Send to Twilio</a:t>
            </a:r>
          </a:p>
          <a:p>
            <a:pPr marL="0" indent="0">
              <a:buNone/>
            </a:pPr>
            <a:r>
              <a:rPr lang="en-US" dirty="0"/>
              <a:t>Twilio needs the information for a SMS message to be sent via a HTTP POST Request. We do that using the CFHTTP and CFHTTPPARAM tags.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Demo and Code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https://www.seattlecfug.org/demos/twilioSMS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1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</a:t>
            </a:r>
            <a:br>
              <a:rPr lang="en-US" dirty="0"/>
            </a:br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your opportunity to ask any ColdFusion question or request help for a ColdFusion-related issue.</a:t>
            </a:r>
          </a:p>
        </p:txBody>
      </p:sp>
    </p:spTree>
    <p:extLst>
      <p:ext uri="{BB962C8B-B14F-4D97-AF65-F5344CB8AC3E}">
        <p14:creationId xmlns:p14="http://schemas.microsoft.com/office/powerpoint/2010/main" val="40858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July 21, 2022 – </a:t>
            </a:r>
            <a:r>
              <a:rPr lang="en-US" dirty="0"/>
              <a:t>5:00 PM PDT (on-line via Zoom).</a:t>
            </a:r>
          </a:p>
        </p:txBody>
      </p:sp>
    </p:spTree>
    <p:extLst>
      <p:ext uri="{BB962C8B-B14F-4D97-AF65-F5344CB8AC3E}">
        <p14:creationId xmlns:p14="http://schemas.microsoft.com/office/powerpoint/2010/main" val="42033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Adobe ColdFusion Summit 2022</a:t>
            </a:r>
          </a:p>
          <a:p>
            <a:r>
              <a:rPr lang="en-US" sz="2400" dirty="0"/>
              <a:t>Into the Box 2022</a:t>
            </a:r>
          </a:p>
          <a:p>
            <a:r>
              <a:rPr lang="en-US" sz="2400" dirty="0"/>
              <a:t>Adobe ColdFusion Developer Week 2022</a:t>
            </a:r>
          </a:p>
          <a:p>
            <a:r>
              <a:rPr lang="en-US" sz="2400" dirty="0"/>
              <a:t>Sending SMS messages using ColdFusion and the Twilio API</a:t>
            </a:r>
          </a:p>
          <a:p>
            <a:r>
              <a:rPr lang="en-US" sz="2400" dirty="0"/>
              <a:t>Questions/Answers/Help Needed</a:t>
            </a:r>
          </a:p>
          <a:p>
            <a:r>
              <a:rPr lang="en-US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</a:t>
            </a:r>
            <a:br>
              <a:rPr lang="en-US" dirty="0"/>
            </a:br>
            <a:r>
              <a:rPr lang="en-US" dirty="0"/>
              <a:t>Summit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Woo-Hoo! The 10</a:t>
            </a:r>
            <a:r>
              <a:rPr lang="en-US" sz="2400" baseline="30000" dirty="0"/>
              <a:t>th</a:t>
            </a:r>
            <a:r>
              <a:rPr lang="en-US" sz="2400" dirty="0"/>
              <a:t> Adobe ColdFusion Summit is BACK and for the first time in a couple of years is an in-person event.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Dates: October 3</a:t>
            </a:r>
            <a:r>
              <a:rPr lang="en-US" sz="2400" baseline="30000" dirty="0"/>
              <a:t>rd</a:t>
            </a:r>
            <a:r>
              <a:rPr lang="en-US" sz="2400" dirty="0"/>
              <a:t> and 4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Location: The Mirage Hotel and Casino – Las Vegas, Nevada</a:t>
            </a:r>
          </a:p>
          <a:p>
            <a:pPr marL="0" indent="0">
              <a:buNone/>
            </a:pPr>
            <a:r>
              <a:rPr lang="en-US" sz="2400" dirty="0"/>
              <a:t>Link: </a:t>
            </a:r>
            <a:r>
              <a:rPr lang="en-US" sz="2400" dirty="0">
                <a:hlinkClick r:id="rId3"/>
              </a:rPr>
              <a:t>https://cfsummit.adobeevents.com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ticket types available:</a:t>
            </a:r>
          </a:p>
          <a:p>
            <a:r>
              <a:rPr lang="en-US" sz="2400" dirty="0"/>
              <a:t>Event Pass - $99.00</a:t>
            </a:r>
          </a:p>
          <a:p>
            <a:r>
              <a:rPr lang="en-US" sz="2400" dirty="0"/>
              <a:t>Premium Pass - $299.00 (includes access to ColdFusion Certification training on October 5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800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Box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Into the Box 2022 Web Development Conference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Dates: September 6</a:t>
            </a:r>
            <a:r>
              <a:rPr lang="en-US" sz="2400" baseline="30000" dirty="0"/>
              <a:t>th</a:t>
            </a:r>
            <a:r>
              <a:rPr lang="en-US" sz="2400" dirty="0"/>
              <a:t> – September 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Location: Houston </a:t>
            </a:r>
            <a:r>
              <a:rPr lang="en-US" sz="2400" dirty="0" err="1"/>
              <a:t>CityPlace</a:t>
            </a:r>
            <a:r>
              <a:rPr lang="en-US" sz="2400" dirty="0"/>
              <a:t> Marriott at Springwoods Village </a:t>
            </a:r>
            <a:br>
              <a:rPr lang="en-US" sz="2400" dirty="0"/>
            </a:br>
            <a:r>
              <a:rPr lang="en-US" sz="2400" dirty="0"/>
              <a:t>– Houston, TX</a:t>
            </a:r>
          </a:p>
          <a:p>
            <a:r>
              <a:rPr lang="en-US" sz="2400" dirty="0"/>
              <a:t>Link: </a:t>
            </a:r>
            <a:r>
              <a:rPr lang="en-US" sz="2400" dirty="0">
                <a:hlinkClick r:id="rId3"/>
              </a:rPr>
              <a:t>https://www.intothebox.org/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34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Adobe ColdFusion Developer Week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conference includes is completely online (and it is FREE)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Dates: July 18</a:t>
            </a:r>
            <a:r>
              <a:rPr lang="en-US" sz="2400" baseline="30000" dirty="0"/>
              <a:t>th</a:t>
            </a:r>
            <a:r>
              <a:rPr lang="en-US" sz="2400" dirty="0"/>
              <a:t> – July 22</a:t>
            </a:r>
            <a:r>
              <a:rPr lang="en-US" sz="2400" baseline="30000" dirty="0"/>
              <a:t>nd</a:t>
            </a:r>
            <a:r>
              <a:rPr lang="en-US" sz="2400" dirty="0"/>
              <a:t>  </a:t>
            </a:r>
          </a:p>
          <a:p>
            <a:r>
              <a:rPr lang="en-US" sz="2400" dirty="0"/>
              <a:t>Link: </a:t>
            </a:r>
            <a:r>
              <a:rPr lang="en-US" sz="2400" dirty="0">
                <a:hlinkClick r:id="rId3"/>
              </a:rPr>
              <a:t>https://adobe-coldfusion-devweek-2022.attendease.com/registration/thanks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11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dirty="0"/>
              <a:t>Sending SMS Messages Using ColdFusion and the Twilio API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Presenter:</a:t>
            </a:r>
          </a:p>
          <a:p>
            <a:pPr marL="0" indent="0">
              <a:buNone/>
            </a:pPr>
            <a:r>
              <a:rPr lang="en-US" sz="2000" dirty="0"/>
              <a:t>Leon O’Daniel</a:t>
            </a:r>
          </a:p>
          <a:p>
            <a:pPr marL="0" indent="0">
              <a:buNone/>
            </a:pPr>
            <a:r>
              <a:rPr lang="en-US" sz="1800" dirty="0"/>
              <a:t>Senior Web Application Developer – The Boeing Company</a:t>
            </a:r>
          </a:p>
          <a:p>
            <a:pPr marL="0" indent="0">
              <a:buNone/>
            </a:pPr>
            <a:r>
              <a:rPr lang="en-US" sz="1800" dirty="0"/>
              <a:t>Vice President – O’Daniel Designs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D913E0D-B226-F45B-7C23-A2BC0F121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99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571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2911</TotalTime>
  <Words>782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June 2022</vt:lpstr>
      <vt:lpstr>Agenda</vt:lpstr>
      <vt:lpstr>Introductions</vt:lpstr>
      <vt:lpstr>Goals</vt:lpstr>
      <vt:lpstr>Add Your Bio to the Seattle ColdFusion User Group site</vt:lpstr>
      <vt:lpstr>Adobe ColdFusion  Summit 2022</vt:lpstr>
      <vt:lpstr>Into the Box 2022</vt:lpstr>
      <vt:lpstr> Adobe ColdFusion Developer Week 2022</vt:lpstr>
      <vt:lpstr>Sending SMS Messages Using ColdFusion and the Twilio API</vt:lpstr>
      <vt:lpstr>Sending SMS messages using ColdFusion and the Twilio API</vt:lpstr>
      <vt:lpstr>Sending SMS messages using ColdFusion and the Twilio API</vt:lpstr>
      <vt:lpstr>Sending SMS messages using ColdFusion and the Twilio API</vt:lpstr>
      <vt:lpstr>Sending SMS messages using ColdFusion and the Twilio API</vt:lpstr>
      <vt:lpstr>Sending SMS messages using ColdFusion and the Twilio API</vt:lpstr>
      <vt:lpstr>Sending SMS messages using ColdFusion and the Twilio API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147</cp:revision>
  <dcterms:created xsi:type="dcterms:W3CDTF">2017-08-08T15:52:53Z</dcterms:created>
  <dcterms:modified xsi:type="dcterms:W3CDTF">2022-06-24T02:40:30Z</dcterms:modified>
</cp:coreProperties>
</file>