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15" r:id="rId3"/>
    <p:sldId id="386" r:id="rId4"/>
    <p:sldId id="399" r:id="rId5"/>
    <p:sldId id="387" r:id="rId6"/>
    <p:sldId id="388" r:id="rId7"/>
    <p:sldId id="389" r:id="rId8"/>
    <p:sldId id="398" r:id="rId9"/>
    <p:sldId id="390" r:id="rId10"/>
    <p:sldId id="391" r:id="rId11"/>
    <p:sldId id="393" r:id="rId12"/>
    <p:sldId id="394" r:id="rId13"/>
    <p:sldId id="392" r:id="rId14"/>
    <p:sldId id="348" r:id="rId15"/>
    <p:sldId id="397" r:id="rId16"/>
    <p:sldId id="370" r:id="rId17"/>
    <p:sldId id="395" r:id="rId18"/>
    <p:sldId id="396" r:id="rId19"/>
    <p:sldId id="365" r:id="rId20"/>
    <p:sldId id="35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51FB89-C58B-41EA-9F30-59EC61C21B4B}">
          <p14:sldIdLst>
            <p14:sldId id="256"/>
            <p14:sldId id="315"/>
            <p14:sldId id="386"/>
            <p14:sldId id="399"/>
            <p14:sldId id="387"/>
            <p14:sldId id="388"/>
            <p14:sldId id="389"/>
            <p14:sldId id="398"/>
            <p14:sldId id="390"/>
            <p14:sldId id="391"/>
            <p14:sldId id="393"/>
            <p14:sldId id="394"/>
            <p14:sldId id="392"/>
            <p14:sldId id="348"/>
            <p14:sldId id="397"/>
            <p14:sldId id="370"/>
            <p14:sldId id="395"/>
            <p14:sldId id="396"/>
            <p14:sldId id="365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78BE89-5A4E-4DE9-93E0-E375A7AF77DF}" v="27" dt="2026-07-15T23:27:52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81" autoAdjust="0"/>
  </p:normalViewPr>
  <p:slideViewPr>
    <p:cSldViewPr snapToGrid="0">
      <p:cViewPr varScale="1">
        <p:scale>
          <a:sx n="139" d="100"/>
          <a:sy n="139" d="100"/>
        </p:scale>
        <p:origin x="79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 O'Daniel" userId="44695f17c205a2b5" providerId="LiveId" clId="{0EABDE47-B456-494C-B81B-3419A760999D}"/>
    <pc:docChg chg="undo custSel addSld delSld modSld modSection">
      <pc:chgData name="Leon O'Daniel" userId="44695f17c205a2b5" providerId="LiveId" clId="{0EABDE47-B456-494C-B81B-3419A760999D}" dt="2026-07-15T23:28:03.251" v="2190" actId="113"/>
      <pc:docMkLst>
        <pc:docMk/>
      </pc:docMkLst>
      <pc:sldChg chg="modSp mod">
        <pc:chgData name="Leon O'Daniel" userId="44695f17c205a2b5" providerId="LiveId" clId="{0EABDE47-B456-494C-B81B-3419A760999D}" dt="2026-07-15T23:23:30.261" v="1974" actId="20577"/>
        <pc:sldMkLst>
          <pc:docMk/>
          <pc:sldMk cId="846551375" sldId="315"/>
        </pc:sldMkLst>
        <pc:spChg chg="mod">
          <ac:chgData name="Leon O'Daniel" userId="44695f17c205a2b5" providerId="LiveId" clId="{0EABDE47-B456-494C-B81B-3419A760999D}" dt="2026-07-15T23:23:30.261" v="1974" actId="20577"/>
          <ac:spMkLst>
            <pc:docMk/>
            <pc:sldMk cId="846551375" sldId="315"/>
            <ac:spMk id="3" creationId="{20643621-C15B-483C-89DE-7F4F72303D71}"/>
          </ac:spMkLst>
        </pc:spChg>
      </pc:sldChg>
      <pc:sldChg chg="addSp delSp modSp mod">
        <pc:chgData name="Leon O'Daniel" userId="44695f17c205a2b5" providerId="LiveId" clId="{0EABDE47-B456-494C-B81B-3419A760999D}" dt="2026-07-15T22:50:04.960" v="1705" actId="14100"/>
        <pc:sldMkLst>
          <pc:docMk/>
          <pc:sldMk cId="2290414951" sldId="348"/>
        </pc:sldMkLst>
        <pc:spChg chg="mod">
          <ac:chgData name="Leon O'Daniel" userId="44695f17c205a2b5" providerId="LiveId" clId="{0EABDE47-B456-494C-B81B-3419A760999D}" dt="2026-07-13T23:26:19.063" v="1236" actId="20577"/>
          <ac:spMkLst>
            <pc:docMk/>
            <pc:sldMk cId="2290414951" sldId="348"/>
            <ac:spMk id="2" creationId="{10873ED8-6F5F-43B1-B48D-AFD6A936C00E}"/>
          </ac:spMkLst>
        </pc:spChg>
        <pc:spChg chg="mod">
          <ac:chgData name="Leon O'Daniel" userId="44695f17c205a2b5" providerId="LiveId" clId="{0EABDE47-B456-494C-B81B-3419A760999D}" dt="2026-07-13T23:23:42.379" v="1201" actId="20577"/>
          <ac:spMkLst>
            <pc:docMk/>
            <pc:sldMk cId="2290414951" sldId="348"/>
            <ac:spMk id="3" creationId="{20643621-C15B-483C-89DE-7F4F72303D71}"/>
          </ac:spMkLst>
        </pc:spChg>
        <pc:picChg chg="add mod">
          <ac:chgData name="Leon O'Daniel" userId="44695f17c205a2b5" providerId="LiveId" clId="{0EABDE47-B456-494C-B81B-3419A760999D}" dt="2026-07-15T22:50:04.960" v="1705" actId="14100"/>
          <ac:picMkLst>
            <pc:docMk/>
            <pc:sldMk cId="2290414951" sldId="348"/>
            <ac:picMk id="5" creationId="{709937DA-78A4-5A8B-F622-26AE1D105CAF}"/>
          </ac:picMkLst>
        </pc:picChg>
        <pc:picChg chg="del">
          <ac:chgData name="Leon O'Daniel" userId="44695f17c205a2b5" providerId="LiveId" clId="{0EABDE47-B456-494C-B81B-3419A760999D}" dt="2026-07-15T22:49:42.030" v="1701" actId="478"/>
          <ac:picMkLst>
            <pc:docMk/>
            <pc:sldMk cId="2290414951" sldId="348"/>
            <ac:picMk id="7" creationId="{2AA3E1C2-22F6-2E40-08C5-7961B710DB24}"/>
          </ac:picMkLst>
        </pc:picChg>
      </pc:sldChg>
      <pc:sldChg chg="modSp mod">
        <pc:chgData name="Leon O'Daniel" userId="44695f17c205a2b5" providerId="LiveId" clId="{0EABDE47-B456-494C-B81B-3419A760999D}" dt="2026-07-13T23:25:14.698" v="1204" actId="20577"/>
        <pc:sldMkLst>
          <pc:docMk/>
          <pc:sldMk cId="3500075735" sldId="370"/>
        </pc:sldMkLst>
        <pc:spChg chg="mod">
          <ac:chgData name="Leon O'Daniel" userId="44695f17c205a2b5" providerId="LiveId" clId="{0EABDE47-B456-494C-B81B-3419A760999D}" dt="2026-07-13T23:25:14.698" v="1204" actId="20577"/>
          <ac:spMkLst>
            <pc:docMk/>
            <pc:sldMk cId="3500075735" sldId="370"/>
            <ac:spMk id="2" creationId="{D6215D54-D0DC-01E2-68F5-9597CBD4B4C0}"/>
          </ac:spMkLst>
        </pc:spChg>
        <pc:spChg chg="mod">
          <ac:chgData name="Leon O'Daniel" userId="44695f17c205a2b5" providerId="LiveId" clId="{0EABDE47-B456-494C-B81B-3419A760999D}" dt="2026-07-13T23:25:10.375" v="1203" actId="20577"/>
          <ac:spMkLst>
            <pc:docMk/>
            <pc:sldMk cId="3500075735" sldId="370"/>
            <ac:spMk id="3" creationId="{5D75398F-F874-C217-A1EB-46B2EA86D6D9}"/>
          </ac:spMkLst>
        </pc:spChg>
      </pc:sldChg>
      <pc:sldChg chg="modSp mod">
        <pc:chgData name="Leon O'Daniel" userId="44695f17c205a2b5" providerId="LiveId" clId="{0EABDE47-B456-494C-B81B-3419A760999D}" dt="2026-07-15T23:28:03.251" v="2190" actId="113"/>
        <pc:sldMkLst>
          <pc:docMk/>
          <pc:sldMk cId="3230383193" sldId="386"/>
        </pc:sldMkLst>
        <pc:spChg chg="mod">
          <ac:chgData name="Leon O'Daniel" userId="44695f17c205a2b5" providerId="LiveId" clId="{0EABDE47-B456-494C-B81B-3419A760999D}" dt="2026-07-15T23:24:01.450" v="1980" actId="20577"/>
          <ac:spMkLst>
            <pc:docMk/>
            <pc:sldMk cId="3230383193" sldId="386"/>
            <ac:spMk id="2" creationId="{53F14972-60BA-F1B8-0713-2054DEC1A2BA}"/>
          </ac:spMkLst>
        </pc:spChg>
        <pc:spChg chg="mod">
          <ac:chgData name="Leon O'Daniel" userId="44695f17c205a2b5" providerId="LiveId" clId="{0EABDE47-B456-494C-B81B-3419A760999D}" dt="2026-07-15T23:28:03.251" v="2190" actId="113"/>
          <ac:spMkLst>
            <pc:docMk/>
            <pc:sldMk cId="3230383193" sldId="386"/>
            <ac:spMk id="3" creationId="{7920C8F3-927D-1F38-5264-318E967C0DA6}"/>
          </ac:spMkLst>
        </pc:spChg>
      </pc:sldChg>
      <pc:sldChg chg="modSp mod">
        <pc:chgData name="Leon O'Daniel" userId="44695f17c205a2b5" providerId="LiveId" clId="{0EABDE47-B456-494C-B81B-3419A760999D}" dt="2026-07-13T23:14:31.263" v="886" actId="6549"/>
        <pc:sldMkLst>
          <pc:docMk/>
          <pc:sldMk cId="3327261524" sldId="387"/>
        </pc:sldMkLst>
        <pc:spChg chg="mod">
          <ac:chgData name="Leon O'Daniel" userId="44695f17c205a2b5" providerId="LiveId" clId="{0EABDE47-B456-494C-B81B-3419A760999D}" dt="2026-07-13T23:14:31.263" v="886" actId="6549"/>
          <ac:spMkLst>
            <pc:docMk/>
            <pc:sldMk cId="3327261524" sldId="387"/>
            <ac:spMk id="3" creationId="{5A4F3B04-7D05-5B6B-3BB2-45D70536FF5F}"/>
          </ac:spMkLst>
        </pc:spChg>
      </pc:sldChg>
      <pc:sldChg chg="modSp add mod">
        <pc:chgData name="Leon O'Daniel" userId="44695f17c205a2b5" providerId="LiveId" clId="{0EABDE47-B456-494C-B81B-3419A760999D}" dt="2026-07-13T22:39:17.372" v="111" actId="20577"/>
        <pc:sldMkLst>
          <pc:docMk/>
          <pc:sldMk cId="77784790" sldId="388"/>
        </pc:sldMkLst>
        <pc:spChg chg="mod">
          <ac:chgData name="Leon O'Daniel" userId="44695f17c205a2b5" providerId="LiveId" clId="{0EABDE47-B456-494C-B81B-3419A760999D}" dt="2026-07-13T22:39:17.372" v="111" actId="20577"/>
          <ac:spMkLst>
            <pc:docMk/>
            <pc:sldMk cId="77784790" sldId="388"/>
            <ac:spMk id="3" creationId="{A0046917-2273-AD42-37A4-B414BC08707C}"/>
          </ac:spMkLst>
        </pc:spChg>
      </pc:sldChg>
      <pc:sldChg chg="modSp add mod">
        <pc:chgData name="Leon O'Daniel" userId="44695f17c205a2b5" providerId="LiveId" clId="{0EABDE47-B456-494C-B81B-3419A760999D}" dt="2026-07-13T23:15:40.289" v="888" actId="20577"/>
        <pc:sldMkLst>
          <pc:docMk/>
          <pc:sldMk cId="1959594361" sldId="389"/>
        </pc:sldMkLst>
        <pc:spChg chg="mod">
          <ac:chgData name="Leon O'Daniel" userId="44695f17c205a2b5" providerId="LiveId" clId="{0EABDE47-B456-494C-B81B-3419A760999D}" dt="2026-07-13T23:15:40.289" v="888" actId="20577"/>
          <ac:spMkLst>
            <pc:docMk/>
            <pc:sldMk cId="1959594361" sldId="389"/>
            <ac:spMk id="3" creationId="{18DF1EA8-DDED-AB0C-B530-C20BA6AB9452}"/>
          </ac:spMkLst>
        </pc:spChg>
      </pc:sldChg>
      <pc:sldChg chg="modSp add mod">
        <pc:chgData name="Leon O'Daniel" userId="44695f17c205a2b5" providerId="LiveId" clId="{0EABDE47-B456-494C-B81B-3419A760999D}" dt="2026-07-13T23:15:57.861" v="893" actId="20577"/>
        <pc:sldMkLst>
          <pc:docMk/>
          <pc:sldMk cId="3470578107" sldId="390"/>
        </pc:sldMkLst>
        <pc:spChg chg="mod">
          <ac:chgData name="Leon O'Daniel" userId="44695f17c205a2b5" providerId="LiveId" clId="{0EABDE47-B456-494C-B81B-3419A760999D}" dt="2026-07-13T23:15:57.861" v="893" actId="20577"/>
          <ac:spMkLst>
            <pc:docMk/>
            <pc:sldMk cId="3470578107" sldId="390"/>
            <ac:spMk id="3" creationId="{B363273C-BA95-6D9C-406A-9DDC60AAAEE1}"/>
          </ac:spMkLst>
        </pc:spChg>
      </pc:sldChg>
      <pc:sldChg chg="modSp add mod">
        <pc:chgData name="Leon O'Daniel" userId="44695f17c205a2b5" providerId="LiveId" clId="{0EABDE47-B456-494C-B81B-3419A760999D}" dt="2026-07-13T23:06:03.793" v="561" actId="20577"/>
        <pc:sldMkLst>
          <pc:docMk/>
          <pc:sldMk cId="1066393191" sldId="391"/>
        </pc:sldMkLst>
        <pc:spChg chg="mod">
          <ac:chgData name="Leon O'Daniel" userId="44695f17c205a2b5" providerId="LiveId" clId="{0EABDE47-B456-494C-B81B-3419A760999D}" dt="2026-07-13T23:06:03.793" v="561" actId="20577"/>
          <ac:spMkLst>
            <pc:docMk/>
            <pc:sldMk cId="1066393191" sldId="391"/>
            <ac:spMk id="3" creationId="{E7C046A1-1F49-AC51-275A-431D5A5E08B1}"/>
          </ac:spMkLst>
        </pc:spChg>
      </pc:sldChg>
      <pc:sldChg chg="modSp add mod">
        <pc:chgData name="Leon O'Daniel" userId="44695f17c205a2b5" providerId="LiveId" clId="{0EABDE47-B456-494C-B81B-3419A760999D}" dt="2026-07-13T23:12:10.144" v="848" actId="20577"/>
        <pc:sldMkLst>
          <pc:docMk/>
          <pc:sldMk cId="1517779681" sldId="392"/>
        </pc:sldMkLst>
        <pc:spChg chg="mod">
          <ac:chgData name="Leon O'Daniel" userId="44695f17c205a2b5" providerId="LiveId" clId="{0EABDE47-B456-494C-B81B-3419A760999D}" dt="2026-07-13T23:12:10.144" v="848" actId="20577"/>
          <ac:spMkLst>
            <pc:docMk/>
            <pc:sldMk cId="1517779681" sldId="392"/>
            <ac:spMk id="2" creationId="{6F163EE8-B7C0-BA17-348F-C27C51077BC3}"/>
          </ac:spMkLst>
        </pc:spChg>
        <pc:spChg chg="mod">
          <ac:chgData name="Leon O'Daniel" userId="44695f17c205a2b5" providerId="LiveId" clId="{0EABDE47-B456-494C-B81B-3419A760999D}" dt="2026-07-13T23:10:22.059" v="760" actId="20577"/>
          <ac:spMkLst>
            <pc:docMk/>
            <pc:sldMk cId="1517779681" sldId="392"/>
            <ac:spMk id="3" creationId="{6B36AF5A-D892-8D30-F6DA-1D3FA7844DBD}"/>
          </ac:spMkLst>
        </pc:spChg>
      </pc:sldChg>
      <pc:sldChg chg="add">
        <pc:chgData name="Leon O'Daniel" userId="44695f17c205a2b5" providerId="LiveId" clId="{0EABDE47-B456-494C-B81B-3419A760999D}" dt="2026-07-13T23:12:22.444" v="849" actId="2890"/>
        <pc:sldMkLst>
          <pc:docMk/>
          <pc:sldMk cId="2400773930" sldId="393"/>
        </pc:sldMkLst>
      </pc:sldChg>
      <pc:sldChg chg="modSp add mod">
        <pc:chgData name="Leon O'Daniel" userId="44695f17c205a2b5" providerId="LiveId" clId="{0EABDE47-B456-494C-B81B-3419A760999D}" dt="2026-07-13T23:29:21.197" v="1333" actId="20577"/>
        <pc:sldMkLst>
          <pc:docMk/>
          <pc:sldMk cId="4254117899" sldId="394"/>
        </pc:sldMkLst>
        <pc:spChg chg="mod">
          <ac:chgData name="Leon O'Daniel" userId="44695f17c205a2b5" providerId="LiveId" clId="{0EABDE47-B456-494C-B81B-3419A760999D}" dt="2026-07-13T23:29:21.197" v="1333" actId="20577"/>
          <ac:spMkLst>
            <pc:docMk/>
            <pc:sldMk cId="4254117899" sldId="394"/>
            <ac:spMk id="3" creationId="{020DBC14-65D2-5F1F-33F8-45947624418A}"/>
          </ac:spMkLst>
        </pc:spChg>
      </pc:sldChg>
      <pc:sldChg chg="modSp add mod">
        <pc:chgData name="Leon O'Daniel" userId="44695f17c205a2b5" providerId="LiveId" clId="{0EABDE47-B456-494C-B81B-3419A760999D}" dt="2026-07-13T23:48:44.424" v="1488" actId="113"/>
        <pc:sldMkLst>
          <pc:docMk/>
          <pc:sldMk cId="2440489315" sldId="395"/>
        </pc:sldMkLst>
        <pc:spChg chg="mod">
          <ac:chgData name="Leon O'Daniel" userId="44695f17c205a2b5" providerId="LiveId" clId="{0EABDE47-B456-494C-B81B-3419A760999D}" dt="2026-07-13T23:47:47.356" v="1351"/>
          <ac:spMkLst>
            <pc:docMk/>
            <pc:sldMk cId="2440489315" sldId="395"/>
            <ac:spMk id="2" creationId="{DF57B32A-0A71-7787-4C70-676F849587BB}"/>
          </ac:spMkLst>
        </pc:spChg>
        <pc:spChg chg="mod">
          <ac:chgData name="Leon O'Daniel" userId="44695f17c205a2b5" providerId="LiveId" clId="{0EABDE47-B456-494C-B81B-3419A760999D}" dt="2026-07-13T23:48:44.424" v="1488" actId="113"/>
          <ac:spMkLst>
            <pc:docMk/>
            <pc:sldMk cId="2440489315" sldId="395"/>
            <ac:spMk id="3" creationId="{27289D15-117F-9AE9-DF6D-0AF33FB9DFBE}"/>
          </ac:spMkLst>
        </pc:spChg>
      </pc:sldChg>
      <pc:sldChg chg="modSp add mod">
        <pc:chgData name="Leon O'Daniel" userId="44695f17c205a2b5" providerId="LiveId" clId="{0EABDE47-B456-494C-B81B-3419A760999D}" dt="2026-07-13T23:56:06.282" v="1679" actId="20577"/>
        <pc:sldMkLst>
          <pc:docMk/>
          <pc:sldMk cId="2896036409" sldId="396"/>
        </pc:sldMkLst>
        <pc:spChg chg="mod">
          <ac:chgData name="Leon O'Daniel" userId="44695f17c205a2b5" providerId="LiveId" clId="{0EABDE47-B456-494C-B81B-3419A760999D}" dt="2026-07-13T23:49:05.662" v="1490"/>
          <ac:spMkLst>
            <pc:docMk/>
            <pc:sldMk cId="2896036409" sldId="396"/>
            <ac:spMk id="2" creationId="{1C4C0F23-97B1-3E60-9FF2-1D729F8ED8DC}"/>
          </ac:spMkLst>
        </pc:spChg>
        <pc:spChg chg="mod">
          <ac:chgData name="Leon O'Daniel" userId="44695f17c205a2b5" providerId="LiveId" clId="{0EABDE47-B456-494C-B81B-3419A760999D}" dt="2026-07-13T23:56:06.282" v="1679" actId="20577"/>
          <ac:spMkLst>
            <pc:docMk/>
            <pc:sldMk cId="2896036409" sldId="396"/>
            <ac:spMk id="3" creationId="{834B90FB-EF5C-979E-8376-8164F876A53A}"/>
          </ac:spMkLst>
        </pc:spChg>
      </pc:sldChg>
      <pc:sldChg chg="addSp delSp modSp add mod">
        <pc:chgData name="Leon O'Daniel" userId="44695f17c205a2b5" providerId="LiveId" clId="{0EABDE47-B456-494C-B81B-3419A760999D}" dt="2026-07-15T22:52:41.025" v="1709" actId="1076"/>
        <pc:sldMkLst>
          <pc:docMk/>
          <pc:sldMk cId="1848981365" sldId="397"/>
        </pc:sldMkLst>
        <pc:spChg chg="mod">
          <ac:chgData name="Leon O'Daniel" userId="44695f17c205a2b5" providerId="LiveId" clId="{0EABDE47-B456-494C-B81B-3419A760999D}" dt="2026-07-15T22:41:24.181" v="1695" actId="20577"/>
          <ac:spMkLst>
            <pc:docMk/>
            <pc:sldMk cId="1848981365" sldId="397"/>
            <ac:spMk id="3" creationId="{7C01C30C-4C09-EF7C-70E7-994C32172E14}"/>
          </ac:spMkLst>
        </pc:spChg>
        <pc:picChg chg="add del mod">
          <ac:chgData name="Leon O'Daniel" userId="44695f17c205a2b5" providerId="LiveId" clId="{0EABDE47-B456-494C-B81B-3419A760999D}" dt="2026-07-15T22:52:01.617" v="1706" actId="478"/>
          <ac:picMkLst>
            <pc:docMk/>
            <pc:sldMk cId="1848981365" sldId="397"/>
            <ac:picMk id="4" creationId="{5DFD191F-81E1-7BC4-304B-A2AFAB1CB1D4}"/>
          </ac:picMkLst>
        </pc:picChg>
        <pc:picChg chg="add mod">
          <ac:chgData name="Leon O'Daniel" userId="44695f17c205a2b5" providerId="LiveId" clId="{0EABDE47-B456-494C-B81B-3419A760999D}" dt="2026-07-15T22:52:41.025" v="1709" actId="1076"/>
          <ac:picMkLst>
            <pc:docMk/>
            <pc:sldMk cId="1848981365" sldId="397"/>
            <ac:picMk id="6" creationId="{FC951866-E0FD-4C85-BAB7-7C5197946228}"/>
          </ac:picMkLst>
        </pc:picChg>
        <pc:picChg chg="del">
          <ac:chgData name="Leon O'Daniel" userId="44695f17c205a2b5" providerId="LiveId" clId="{0EABDE47-B456-494C-B81B-3419A760999D}" dt="2026-07-15T22:43:24.195" v="1696" actId="478"/>
          <ac:picMkLst>
            <pc:docMk/>
            <pc:sldMk cId="1848981365" sldId="397"/>
            <ac:picMk id="7" creationId="{1FD68190-E685-D521-5A86-D6BF095244D2}"/>
          </ac:picMkLst>
        </pc:picChg>
      </pc:sldChg>
      <pc:sldChg chg="modSp add mod">
        <pc:chgData name="Leon O'Daniel" userId="44695f17c205a2b5" providerId="LiveId" clId="{0EABDE47-B456-494C-B81B-3419A760999D}" dt="2026-07-15T23:12:16.622" v="1908" actId="20577"/>
        <pc:sldMkLst>
          <pc:docMk/>
          <pc:sldMk cId="2457387042" sldId="398"/>
        </pc:sldMkLst>
        <pc:spChg chg="mod">
          <ac:chgData name="Leon O'Daniel" userId="44695f17c205a2b5" providerId="LiveId" clId="{0EABDE47-B456-494C-B81B-3419A760999D}" dt="2026-07-15T23:12:16.622" v="1908" actId="20577"/>
          <ac:spMkLst>
            <pc:docMk/>
            <pc:sldMk cId="2457387042" sldId="398"/>
            <ac:spMk id="3" creationId="{0FC95B65-745B-1A13-E602-70DFADCDB045}"/>
          </ac:spMkLst>
        </pc:spChg>
      </pc:sldChg>
      <pc:sldChg chg="add">
        <pc:chgData name="Leon O'Daniel" userId="44695f17c205a2b5" providerId="LiveId" clId="{0EABDE47-B456-494C-B81B-3419A760999D}" dt="2026-07-15T23:23:39.680" v="1975" actId="2890"/>
        <pc:sldMkLst>
          <pc:docMk/>
          <pc:sldMk cId="2366326063" sldId="3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0231E-1A1C-485A-8D56-58C521CDA39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B1421-C841-4EC7-A6E9-0EE24502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950EE-715B-42CC-9B52-8ADF853D0B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65443" y="1480008"/>
            <a:ext cx="3126557" cy="1718870"/>
          </a:xfrm>
        </p:spPr>
        <p:txBody>
          <a:bodyPr anchor="b"/>
          <a:lstStyle>
            <a:lvl1pPr algn="ctr">
              <a:defRPr sz="6000"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August 2017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CE7D2-7124-4EF8-A010-2C222FC1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11D6-4EF4-41A6-B7D4-DDA7751AD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4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AA97B-1FB7-4A64-8963-7813EAB3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74873-0C25-4436-B390-B553C99EF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1C15A-7396-4725-8055-4F9A1F5FB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B3EA8-07BB-421E-8345-73C48827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7A36C-8D67-47C3-88CF-62145831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4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F01615-2CC5-4F3A-9D15-7FF38A36A0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3651A-4319-4817-BDBF-DFFE89C5C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8BF22-D692-44D4-8302-D66EDCC36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48608-E52E-4532-9B80-84E67154F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E6AF1-AB02-48EF-8382-D4917390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0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40C2-E68D-4EDE-97D0-52B506E72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733148" cy="1325563"/>
          </a:xfrm>
          <a:noFill/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F0318-9B5E-4F80-B9B0-78F7D0E73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17ECD-53BC-4C7E-BCB4-50225F065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17959-0396-43D6-808A-73E04EDCD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D6244-A27A-49B1-8454-3491E860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3BD745-F121-47AC-B8EC-074096B6FD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5" y="131975"/>
            <a:ext cx="1750211" cy="175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4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1607-0140-4DD7-8FCA-74EEFD89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76AF7-9D89-457F-A303-38CD762E6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0CB1A-E6E3-4402-861D-BDD5FBEC2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C4C78-C02A-40FD-A1C8-4EFED542A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49484-212B-439C-ADF5-12E72E50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F42E-3775-476D-B62B-ECD4BA6F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62315-B81B-42F9-B069-091400E29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B20FC-F044-4A2B-8023-52FC14E52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53465E-39ED-4AED-A15E-F5FD8099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4263D1-2A82-47F3-8475-79BEA05E4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65C6D-0AD6-4E7F-BBD4-661EAA0F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36DC1-331E-41ED-B242-C2F3B1A8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3267D5-6FA3-4C06-A8C5-45943C2EA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D28E63-BC89-4173-9DC7-30016EAF9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F4F1E4-0A5C-4EDF-BDD1-35CC79964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804DC-3F16-4070-AC61-C14D0AE2EB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E3BCC-6658-43DC-9723-65A2DE5A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162D05-2ED4-4D62-A27A-4D92063D6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9707C2-E19A-4BF9-81C6-81A2A47DE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3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72C3-4A30-4098-8BEF-9995DE98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96D28-6F61-4838-96B5-42029B8B1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12722-1760-453D-8EBB-A0767273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ACE22-C713-49C7-A31A-E7E61C51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1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4AB69-B871-4FC1-8BB1-2C1A499C1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4CFAC-1AC8-4888-9219-5DA7628F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86A84-F025-472B-B680-59357C96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9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C076-57FB-44F0-AD5D-B0C683A1A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FF51F-84F3-494A-B4A0-8EBA9062C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7FAF4-8B36-473C-93C4-3E880DC69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242B8-68BA-40E7-8486-74F501602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9046A-6576-44A0-BE00-DCBDD6ADB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4FABA-456B-4D41-9FCE-1236393E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1B8A9-2551-411A-8893-5606E623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C40249-C2C7-4ECE-B7AB-67F2D6F42B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61DEE-72C3-455E-8743-7E684204C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17426-0364-48E6-B375-8F02BAFFE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C78A4-8A49-439F-AF77-875F93BB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F39C4-C96B-46F8-896C-F63EF25B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9EF60E-704A-41F9-BDCB-1505DFA07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5E2E0-57EB-4751-9CF4-386422E02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C52C5-8276-469E-AB50-B525E964B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BFAE-C710-4A50-A4CF-82D62D897E8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35CF9-6BF7-4302-A163-4B92C6021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29A06-76D6-4551-868F-128654799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9ED2F-A23D-490B-828B-D47EFD3E3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6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troduction-to-coldfusion/__references__/guardrails-for-ai-ethics-and-safety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troduction-to-coldfusion/__references__/guardrails-for-ai-ethics-and-safety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ntent/coldfusion-docs/en/docs/introduction-to-coldfusion/__references__/ai-services-monitoring-overview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troduction-to-coldfusion/whats-new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ldfusion.adobe.com/2026/06/now-live-adobe-coldfusion-builder-is-now-available-on-curso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ziggymvc.github.io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ldfusion.adobe.com/gettingstarted/" TargetMode="External"/><Relationship Id="rId7" Type="http://schemas.openxmlformats.org/officeDocument/2006/relationships/hyperlink" Target="https://coldfusion.adobe.com/learning_hub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uides.adobe.com/coldfusion/en/user-guides.html" TargetMode="External"/><Relationship Id="rId5" Type="http://schemas.openxmlformats.org/officeDocument/2006/relationships/hyperlink" Target="https://guides.adobe.com/coldfusion/en/docs.html" TargetMode="External"/><Relationship Id="rId4" Type="http://schemas.openxmlformats.org/officeDocument/2006/relationships/hyperlink" Target="https://www.youtube.com/@adobecoldfusion/videos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stall-and-configure-coldfusion/coldfusion-2025-release-update-11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uides.adobe.com/coldfusion/en/docs/install-and-configure-coldfusion/coldfusion-2023-release-update-22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troduction-to-coldfusion/whats-new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ldfusion/en/docs/introduction-to-coldfusion/__references__/introduction-to-models-in-coldfusion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ntent/coldfusion-docs/en/docs/introduction-to-coldfusion/__references__/mcp-overview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adobe.com/content/coldfusion-docs/en/docs/introduction-to-coldfusion/__references__/introduction-to-rag-in-coldfusion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uides.adobe.com/content/coldfusion-docs/en/docs/introduction-to-coldfusion/__references__/understand-vector-stores-and-embeddings-in-coldfus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FD51-0D6D-4D8C-A61E-1F5014F85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1" y="1480008"/>
            <a:ext cx="3962400" cy="171887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July</a:t>
            </a:r>
            <a:br>
              <a:rPr lang="en-US" dirty="0"/>
            </a:br>
            <a:r>
              <a:rPr lang="en-US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131515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42710-5E16-9204-DF36-B9936555C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D81E-4A81-8CEA-0132-B30D9BAB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046A1-1F49-AC51-275A-431D5A5E0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AI guardrails in </a:t>
            </a:r>
            <a:r>
              <a:rPr lang="en-US" b="1" dirty="0"/>
              <a:t>agent()</a:t>
            </a:r>
            <a:r>
              <a:rPr lang="en-US" sz="2400" b="1" dirty="0"/>
              <a:t> to filter LLM inputs and outputs via CFC-based validators </a:t>
            </a:r>
          </a:p>
          <a:p>
            <a:pPr marL="0" indent="0">
              <a:buNone/>
            </a:pPr>
            <a:r>
              <a:rPr lang="en-US" sz="2400" dirty="0"/>
              <a:t>ColdFusion introduces guardrails: developer‑defined validation components that run before and after LLM calls. </a:t>
            </a:r>
          </a:p>
          <a:p>
            <a:pPr marL="0" indent="0">
              <a:buNone/>
            </a:pPr>
            <a:r>
              <a:rPr lang="en-US" sz="2400" dirty="0"/>
              <a:t>Guardrails allow ColdFusion applications to enforce security, safety, and AI ethics policies in a way that is explicit, testable, and under your control.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Guardrails for AI Ethics and Safety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639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071BC-E1D7-BEDA-7C3C-51BBC2A11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04E63-16D4-10F8-3C20-20BB8F2E1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0E430-B8A4-0025-6B9D-9A5A4AC08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AI guardrails in </a:t>
            </a:r>
            <a:r>
              <a:rPr lang="en-US" b="1" dirty="0"/>
              <a:t>agent()</a:t>
            </a:r>
            <a:r>
              <a:rPr lang="en-US" sz="2400" b="1" dirty="0"/>
              <a:t> to filter LLM inputs and outputs via CFC-based validators </a:t>
            </a:r>
          </a:p>
          <a:p>
            <a:pPr marL="0" indent="0">
              <a:buNone/>
            </a:pPr>
            <a:r>
              <a:rPr lang="en-US" sz="2400" dirty="0"/>
              <a:t>ColdFusion introduces guardrails: developer‑defined validation components that run before and after LLM calls. </a:t>
            </a:r>
          </a:p>
          <a:p>
            <a:pPr marL="0" indent="0">
              <a:buNone/>
            </a:pPr>
            <a:r>
              <a:rPr lang="en-US" sz="2400" dirty="0"/>
              <a:t>Guardrails allow ColdFusion applications to enforce security, safety, and AI ethics policies in a way that is explicit, testable, and under your control.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Guardrails for AI Ethics and Safety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0773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A4C563-C080-EC25-250D-BC82831F5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DF9BB-BCF9-A455-55DE-5C8B42D35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DBC14-65D2-5F1F-33F8-459476244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AI services monitoring in PMT (Performance Management Tool)</a:t>
            </a:r>
          </a:p>
          <a:p>
            <a:pPr marL="0" indent="0">
              <a:buNone/>
            </a:pPr>
            <a:r>
              <a:rPr lang="en-US" sz="2400" dirty="0"/>
              <a:t>PMT now includes an AI Services dashboard (enabled via Settings &gt; Monitoring &gt; Advanced) with seven tabs covering every layer of the AI stack; LLMs, Agents, RAG, MCP Clients, MCP Servers, Vector Stores, and a Trace Viewer that shows a full </a:t>
            </a:r>
            <a:r>
              <a:rPr lang="en-US" sz="2400" dirty="0" err="1"/>
              <a:t>flamegraph</a:t>
            </a:r>
            <a:r>
              <a:rPr lang="en-US" sz="2400" dirty="0"/>
              <a:t> of each AI request to pinpoint pipeline bottlenecks.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AI Services Monitoring in PMT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4117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70A29-EA8F-E3C5-E5AB-9DA8308C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63EE8-B7C0-BA17-348F-C27C51077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ColdFusion Builder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6AF5A-D892-8D30-F6DA-1D3FA7844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CF Builder Extension for VS Code Updated for ColdFusion 2025 – Update 8</a:t>
            </a:r>
          </a:p>
          <a:p>
            <a:r>
              <a:rPr lang="en-US" sz="2400" dirty="0"/>
              <a:t>Now supports Linux and Docker (as a first-class server target with full RDS/debugger support)</a:t>
            </a:r>
          </a:p>
          <a:p>
            <a:r>
              <a:rPr lang="en-US" sz="2400" dirty="0"/>
              <a:t>Rebuilt context-aware CFML grammar that no longer breaks syntax highlighting on mixed-language files</a:t>
            </a:r>
          </a:p>
          <a:p>
            <a:r>
              <a:rPr lang="en-US" sz="2400" dirty="0"/>
              <a:t>Code completions for AI, Cloud, and MongoDB services with deprecation warnings</a:t>
            </a:r>
          </a:p>
          <a:p>
            <a:r>
              <a:rPr lang="en-US" sz="2400" dirty="0"/>
              <a:t>Improved Security Analyzer with new rules, better performance on large codebases, and PDF/CSV export.</a:t>
            </a:r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What’s New/Changed in CF Builder Update 5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7779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3ED8-6F5F-43B1-B48D-AFD6A936C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367846" cy="1325563"/>
          </a:xfrm>
        </p:spPr>
        <p:txBody>
          <a:bodyPr/>
          <a:lstStyle/>
          <a:p>
            <a:r>
              <a:rPr lang="en-US" dirty="0"/>
              <a:t>Adobe ColdFusion Summit 2026 Recap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43621-C15B-483C-89DE-7F4F72303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Ben Forta Keynote!</a:t>
            </a:r>
          </a:p>
          <a:p>
            <a:r>
              <a:rPr lang="en-US" dirty="0">
                <a:sym typeface="Wingdings" panose="05000000000000000000" pitchFamily="2" charset="2"/>
              </a:rPr>
              <a:t>Decide if your application really needs AI before making it AI-enabled</a:t>
            </a:r>
          </a:p>
          <a:p>
            <a:r>
              <a:rPr lang="en-US" dirty="0">
                <a:sym typeface="Wingdings" panose="05000000000000000000" pitchFamily="2" charset="2"/>
              </a:rPr>
              <a:t>AI Workshop was terrific – 2 sessions – each a day long</a:t>
            </a:r>
          </a:p>
          <a:p>
            <a:r>
              <a:rPr lang="en-US" dirty="0">
                <a:sym typeface="Wingdings" panose="05000000000000000000" pitchFamily="2" charset="2"/>
              </a:rPr>
              <a:t>The Bellagio was a great host for CF Summit</a:t>
            </a:r>
          </a:p>
          <a:p>
            <a:r>
              <a:rPr lang="en-US" i="1" dirty="0">
                <a:sym typeface="Wingdings" panose="05000000000000000000" pitchFamily="2" charset="2"/>
              </a:rPr>
              <a:t>Magic Links, and Passkeys, and SSO, oh my! s</a:t>
            </a:r>
            <a:r>
              <a:rPr lang="en-US" dirty="0">
                <a:sym typeface="Wingdings" panose="05000000000000000000" pitchFamily="2" charset="2"/>
              </a:rPr>
              <a:t>ession</a:t>
            </a:r>
            <a:r>
              <a:rPr lang="en-US" i="1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– none of these are a silver bullet (but they are better than passwords)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9937DA-78A4-5A8B-F622-26AE1D105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305" y="1868044"/>
            <a:ext cx="4709357" cy="353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14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460F2C-3F7D-E532-F064-76C22D94B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2801C-039C-FF80-2D8E-3D237F6B0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367846" cy="1325563"/>
          </a:xfrm>
        </p:spPr>
        <p:txBody>
          <a:bodyPr/>
          <a:lstStyle/>
          <a:p>
            <a:r>
              <a:rPr lang="en-US" dirty="0"/>
              <a:t>Adobe ColdFusion Summit 2026 Recap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1C30C-4C09-EF7C-70E7-994C32172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Update your ColdFusion Builder Extension! but also now available on Cursor, not just </a:t>
            </a:r>
            <a:r>
              <a:rPr lang="en-US" dirty="0" err="1"/>
              <a:t>VSCode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https://coldfusion.adobe.com/2026/06/now-live-adobe-coldfusion-builder-is-now-available-on-cursor/</a:t>
            </a:r>
            <a:r>
              <a:rPr lang="en-US" dirty="0"/>
              <a:t> </a:t>
            </a:r>
          </a:p>
          <a:p>
            <a:r>
              <a:rPr lang="en-US" dirty="0"/>
              <a:t>Nolan Erck and others came out with lightweight MVC for CFML called Ziggy MVC </a:t>
            </a:r>
            <a:r>
              <a:rPr lang="en-US" dirty="0">
                <a:hlinkClick r:id="rId4"/>
              </a:rPr>
              <a:t>https://ziggymvc.github.io/</a:t>
            </a:r>
            <a:r>
              <a:rPr lang="en-US" dirty="0"/>
              <a:t> </a:t>
            </a:r>
          </a:p>
          <a:p>
            <a:r>
              <a:rPr lang="en-US" dirty="0"/>
              <a:t>Using Claude or KIRO, create a ColdFusion Steering file!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951866-E0FD-4C85-BAB7-7C5197946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15200" y="1825625"/>
            <a:ext cx="4739951" cy="35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81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2ACD85-6880-1932-8283-1628C7E5B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15D54-D0DC-01E2-68F5-9597CBD4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367846" cy="1325563"/>
          </a:xfrm>
        </p:spPr>
        <p:txBody>
          <a:bodyPr/>
          <a:lstStyle/>
          <a:p>
            <a:r>
              <a:rPr lang="en-US" dirty="0"/>
              <a:t>Adobe ColdFusion Summit 2026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5398F-F874-C217-A1EB-46B2EA86D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Users received:</a:t>
            </a:r>
          </a:p>
          <a:p>
            <a:pPr lvl="1"/>
            <a:r>
              <a:rPr lang="en-US" dirty="0"/>
              <a:t>Free 1 year license to Adobe ColdFusion 2025 Standard</a:t>
            </a:r>
          </a:p>
        </p:txBody>
      </p:sp>
    </p:spTree>
    <p:extLst>
      <p:ext uri="{BB962C8B-B14F-4D97-AF65-F5344CB8AC3E}">
        <p14:creationId xmlns:p14="http://schemas.microsoft.com/office/powerpoint/2010/main" val="3500075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8D4DF-6882-971E-B964-750702BB6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7B32A-0A71-7787-4C70-676F84958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367846" cy="1325563"/>
          </a:xfrm>
        </p:spPr>
        <p:txBody>
          <a:bodyPr/>
          <a:lstStyle/>
          <a:p>
            <a:r>
              <a:rPr lang="en-US" dirty="0"/>
              <a:t>Securing Your ColdFusion Data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89D15-117F-9AE9-DF6D-0AF33FB9D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Presenter:</a:t>
            </a:r>
          </a:p>
          <a:p>
            <a:pPr marL="0" indent="0">
              <a:buNone/>
            </a:pPr>
            <a:r>
              <a:rPr lang="en-US" dirty="0"/>
              <a:t>William Frankhouser</a:t>
            </a:r>
          </a:p>
          <a:p>
            <a:pPr marL="0" indent="0">
              <a:buNone/>
            </a:pPr>
            <a:r>
              <a:rPr lang="en-US" dirty="0"/>
              <a:t>Senior Web Application Developer</a:t>
            </a:r>
          </a:p>
          <a:p>
            <a:pPr marL="0" indent="0">
              <a:buNone/>
            </a:pPr>
            <a:r>
              <a:rPr lang="en-US" dirty="0"/>
              <a:t>Boeing Commercial Airplanes Digital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440489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F78C9-0F0D-F674-57D3-1D7ADA8EE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C0F23-97B1-3E60-9FF2-1D729F8ED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2" y="365125"/>
            <a:ext cx="8367846" cy="1325563"/>
          </a:xfrm>
        </p:spPr>
        <p:txBody>
          <a:bodyPr/>
          <a:lstStyle/>
          <a:p>
            <a:r>
              <a:rPr lang="en-US" dirty="0"/>
              <a:t>New ColdFusion Training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B90FB-EF5C-979E-8376-8164F876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ColdFusion Community Portal – Getting Started</a:t>
            </a:r>
            <a:endParaRPr lang="en-US" dirty="0"/>
          </a:p>
          <a:p>
            <a:r>
              <a:rPr lang="en-US" dirty="0">
                <a:hlinkClick r:id="rId4"/>
              </a:rPr>
              <a:t>Adobe ColdFusion YouTube Channel</a:t>
            </a:r>
            <a:endParaRPr lang="en-US" dirty="0"/>
          </a:p>
          <a:p>
            <a:r>
              <a:rPr lang="en-US" dirty="0">
                <a:hlinkClick r:id="rId5"/>
              </a:rPr>
              <a:t>Adobe ColdFusion – Learn and Support</a:t>
            </a:r>
            <a:endParaRPr lang="en-US" dirty="0"/>
          </a:p>
          <a:p>
            <a:r>
              <a:rPr lang="en-US" dirty="0">
                <a:hlinkClick r:id="rId6"/>
              </a:rPr>
              <a:t>Adobe ColdFusion User Guides</a:t>
            </a:r>
            <a:endParaRPr lang="en-US" dirty="0"/>
          </a:p>
          <a:p>
            <a:r>
              <a:rPr lang="en-US" dirty="0">
                <a:hlinkClick r:id="rId7"/>
              </a:rPr>
              <a:t>Adobe ColdFusion Learning 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03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3ED8-6F5F-43B1-B48D-AFD6A936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Questions/Answers/</a:t>
            </a:r>
            <a:br>
              <a:rPr lang="en-US" dirty="0"/>
            </a:br>
            <a:r>
              <a:rPr lang="en-US" dirty="0"/>
              <a:t>Help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43621-C15B-483C-89DE-7F4F72303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is your opportunity to ask any ColdFusion question or request help for a ColdFusion-related issue.</a:t>
            </a:r>
          </a:p>
        </p:txBody>
      </p:sp>
    </p:spTree>
    <p:extLst>
      <p:ext uri="{BB962C8B-B14F-4D97-AF65-F5344CB8AC3E}">
        <p14:creationId xmlns:p14="http://schemas.microsoft.com/office/powerpoint/2010/main" val="40858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3ED8-6F5F-43B1-B48D-AFD6A936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43621-C15B-483C-89DE-7F4F72303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r>
              <a:rPr lang="en-US" sz="2400" dirty="0"/>
              <a:t>Welcome</a:t>
            </a:r>
          </a:p>
          <a:p>
            <a:r>
              <a:rPr lang="en-US" sz="2400" dirty="0"/>
              <a:t>ColdFusion 2023 – Update 22 and ColdFusion 2025 – Update 11</a:t>
            </a:r>
          </a:p>
          <a:p>
            <a:r>
              <a:rPr lang="en-US" sz="2400" dirty="0"/>
              <a:t>New AI-enabling features in ColdFusion 2025 Update 8</a:t>
            </a:r>
          </a:p>
          <a:p>
            <a:r>
              <a:rPr lang="en-US" sz="2400" dirty="0"/>
              <a:t>ColdFusion Builder for VS Code Update 5</a:t>
            </a:r>
          </a:p>
          <a:p>
            <a:r>
              <a:rPr lang="en-US" sz="2400" dirty="0"/>
              <a:t>Adobe ColdFusion Summit 2026 Recap</a:t>
            </a:r>
          </a:p>
          <a:p>
            <a:r>
              <a:rPr lang="en-US" sz="2400" dirty="0"/>
              <a:t>Securing Your ColdFusion Data Sources</a:t>
            </a:r>
          </a:p>
          <a:p>
            <a:r>
              <a:rPr lang="en-US" sz="2400" dirty="0"/>
              <a:t>New ColdFusion Training Available</a:t>
            </a:r>
          </a:p>
          <a:p>
            <a:r>
              <a:rPr lang="en-US" sz="2400" dirty="0"/>
              <a:t>Questions/Answers/Help Needed</a:t>
            </a:r>
          </a:p>
          <a:p>
            <a:r>
              <a:rPr lang="en-US" sz="2400" dirty="0"/>
              <a:t>Next Meeting</a:t>
            </a:r>
          </a:p>
        </p:txBody>
      </p:sp>
    </p:spTree>
    <p:extLst>
      <p:ext uri="{BB962C8B-B14F-4D97-AF65-F5344CB8AC3E}">
        <p14:creationId xmlns:p14="http://schemas.microsoft.com/office/powerpoint/2010/main" val="846551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3ED8-6F5F-43B1-B48D-AFD6A936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43621-C15B-483C-89DE-7F4F72303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July 16, 2025 – 5:00 PM PDT (online via Zoom).</a:t>
            </a:r>
          </a:p>
          <a:p>
            <a:pPr marL="0" indent="0">
              <a:buNone/>
            </a:pPr>
            <a:r>
              <a:rPr lang="en-US" i="1" dirty="0"/>
              <a:t>Using Cloudflare turnstile and Managed Firewall Rules to secure your login pages and reduce contact form SPAM</a:t>
            </a:r>
          </a:p>
          <a:p>
            <a:pPr marL="0" indent="0">
              <a:buNone/>
            </a:pPr>
            <a:r>
              <a:rPr lang="en-US" sz="2400" dirty="0"/>
              <a:t>Leon O’Daniel – The Boeing Company/O’Daniel Creative</a:t>
            </a:r>
          </a:p>
          <a:p>
            <a:pPr lvl="1"/>
            <a:r>
              <a:rPr lang="en-US" sz="2000" dirty="0"/>
              <a:t>How to implement </a:t>
            </a:r>
            <a:r>
              <a:rPr lang="en-US" sz="2000" dirty="0" err="1"/>
              <a:t>CloudFlare</a:t>
            </a:r>
            <a:r>
              <a:rPr lang="en-US" sz="2000" dirty="0"/>
              <a:t> turnstile to reduce Contact Form SPAM and prevent BOTS from submitting your login pages</a:t>
            </a:r>
          </a:p>
          <a:p>
            <a:pPr lvl="1"/>
            <a:r>
              <a:rPr lang="en-US" sz="2000" dirty="0"/>
              <a:t>How to use Managed Firewall Rules in Cloudflare to implement managed challenges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i="1" dirty="0"/>
              <a:t>ColdFusion Tag/Function O’ Month</a:t>
            </a:r>
          </a:p>
          <a:p>
            <a:pPr marL="0" indent="0">
              <a:buNone/>
            </a:pPr>
            <a:r>
              <a:rPr lang="en-US" sz="2400" dirty="0"/>
              <a:t>Will Frankhouser – The Boeing Company/Wilz </a:t>
            </a:r>
            <a:r>
              <a:rPr lang="en-US" sz="2400" dirty="0" err="1"/>
              <a:t>Dezign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339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5BD85-13AA-7C28-B657-86EE6259D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4972-60BA-F1B8-0713-2054DEC1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651" y="365125"/>
            <a:ext cx="945492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ColdFusion 2023 – Update 22 &amp; ColdFusion 2025 – Update 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0C8F3-927D-1F38-5264-318E967C0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r>
              <a:rPr lang="en-US" sz="2400" b="1" dirty="0"/>
              <a:t>Release Date: </a:t>
            </a:r>
            <a:r>
              <a:rPr lang="en-US" sz="2400" dirty="0"/>
              <a:t>July 14, 2026</a:t>
            </a:r>
          </a:p>
          <a:p>
            <a:r>
              <a:rPr lang="en-US" sz="2400" b="1" dirty="0"/>
              <a:t>What does it resolve? </a:t>
            </a:r>
            <a:r>
              <a:rPr lang="en-US" sz="2400" dirty="0"/>
              <a:t>Critical, important, and moderate vulnerabilities that could lead to arbitrary code execution, privilege escalation, arbitrary file system read, and security feature bypass.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More Info: </a:t>
            </a:r>
            <a:r>
              <a:rPr lang="it-IT" sz="2400" dirty="0">
                <a:hlinkClick r:id="rId3"/>
              </a:rPr>
              <a:t>CF 2025 – Update 11</a:t>
            </a:r>
            <a:r>
              <a:rPr lang="it-IT" sz="2400" dirty="0"/>
              <a:t> | </a:t>
            </a:r>
            <a:r>
              <a:rPr lang="it-IT" sz="2400" dirty="0">
                <a:hlinkClick r:id="rId4"/>
              </a:rPr>
              <a:t>CF 2023 – Update 22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038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7B3190-BF48-D104-BF23-5DCBD8756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98758-FFB1-6E30-EEDF-0A27CD283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3B370-1832-0FEB-B2A4-4B4D403B6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ColdFusion 2025 – Update 8 update introduces the following AI-enabling features: </a:t>
            </a:r>
          </a:p>
          <a:p>
            <a:r>
              <a:rPr lang="en-US" sz="2400" dirty="0"/>
              <a:t>Native AI and LLM integration</a:t>
            </a:r>
          </a:p>
          <a:p>
            <a:r>
              <a:rPr lang="en-US" sz="2400" dirty="0"/>
              <a:t>Model Context Protocol (MCP) support</a:t>
            </a:r>
          </a:p>
          <a:p>
            <a:r>
              <a:rPr lang="en-US" sz="2400" dirty="0"/>
              <a:t>Vector stores and Retrieval Augmented Generation (RAG) </a:t>
            </a:r>
          </a:p>
          <a:p>
            <a:r>
              <a:rPr lang="en-US" sz="2400" dirty="0"/>
              <a:t>AI guardrails in agent() to filter LLM inputs and outputs via CFC-based validators</a:t>
            </a:r>
          </a:p>
          <a:p>
            <a:r>
              <a:rPr lang="en-US" sz="2400" dirty="0"/>
              <a:t>AI Development Support in ColdFusion Builder for Visual Studio Code</a:t>
            </a:r>
          </a:p>
          <a:p>
            <a:r>
              <a:rPr lang="it-IT" sz="2400" dirty="0"/>
              <a:t>AI services monitoring in PMT (Performance Management Tool)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More Info: </a:t>
            </a:r>
            <a:r>
              <a:rPr lang="it-IT" sz="2400" dirty="0">
                <a:hlinkClick r:id="rId3"/>
              </a:rPr>
              <a:t>What’s New in ColdFusion 2025 – Update 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6326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E47FDB-F911-4D43-9F22-B380B1A30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5BBA6-2D95-6F11-8103-5CE4F8D8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F3B04-7D05-5B6B-3BB2-45D70536F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Native AI and LLM integration</a:t>
            </a:r>
            <a:endParaRPr lang="en-US" sz="2400" dirty="0"/>
          </a:p>
          <a:p>
            <a:pPr marL="0" indent="0">
              <a:buNone/>
            </a:pPr>
            <a:r>
              <a:rPr lang="en-US" sz="2400" i="1" dirty="0"/>
              <a:t>You can choose the LLM of your choice from:</a:t>
            </a:r>
          </a:p>
          <a:p>
            <a:pPr marL="0" indent="0">
              <a:buNone/>
            </a:pPr>
            <a:r>
              <a:rPr lang="en-US" sz="2400" dirty="0"/>
              <a:t>OpenAI, Anthropic, Mistral, Google Gemini, and </a:t>
            </a:r>
            <a:r>
              <a:rPr lang="en-US" sz="2400" dirty="0" err="1"/>
              <a:t>Ollama</a:t>
            </a:r>
            <a:endParaRPr lang="en-US" sz="2400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Introduction to models in ColdFusion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726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52B73-F26B-A372-7772-144A39A06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13FD-D645-746A-3727-769B114F2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46917-2273-AD42-37A4-B414BC087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Model Text Protocol (MCP) Support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Model Context Protocol (MCP) is an open standard for connecting AI models to external systems. It provides a controlled interface layer between an AI agent and your application, giving agents the ability to discover and use tools without unrestricted access to your codebase.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ColdFusion 2025 update 8 supports MCP in both directions as client and server.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MCPs in ColdFusion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7784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E4015-2913-4AD0-813D-77017A339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A632-DB8F-5D3D-039F-25738B25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F1EA8-DDED-AB0C-B530-C20BA6AB9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Vector Stores and Retrieval Augmented Generation (RAG) </a:t>
            </a:r>
          </a:p>
          <a:p>
            <a:pPr marL="0" indent="0">
              <a:buNone/>
            </a:pPr>
            <a:r>
              <a:rPr lang="en-US" sz="2400" dirty="0"/>
              <a:t>ColdFusion 2025 update 8 adds a native RAG pipeline that grounds AI responses in your own content. </a:t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r>
              <a:rPr lang="en-US" sz="2400" dirty="0"/>
              <a:t>It supports five vector stores (</a:t>
            </a:r>
            <a:r>
              <a:rPr lang="en-US" sz="2400" dirty="0" err="1"/>
              <a:t>InMemory</a:t>
            </a:r>
            <a:r>
              <a:rPr lang="en-US" sz="2400" dirty="0"/>
              <a:t>, Pinecone, Milvus, </a:t>
            </a:r>
            <a:r>
              <a:rPr lang="en-US" sz="2400" dirty="0" err="1"/>
              <a:t>Qdrant</a:t>
            </a:r>
            <a:r>
              <a:rPr lang="en-US" sz="2400" dirty="0"/>
              <a:t>, Chroma) and offers three approaches: </a:t>
            </a:r>
            <a:r>
              <a:rPr lang="en-US" sz="2400" dirty="0" err="1"/>
              <a:t>simpleRAG</a:t>
            </a:r>
            <a:r>
              <a:rPr lang="en-US" sz="2400" dirty="0"/>
              <a:t>() for quick setup, agent() with INGESTION for full pipeline control in production, and </a:t>
            </a:r>
            <a:r>
              <a:rPr lang="en-US" sz="2400" dirty="0" err="1"/>
              <a:t>documentService</a:t>
            </a:r>
            <a:r>
              <a:rPr lang="en-US" sz="2400" dirty="0"/>
              <a:t>() for scheduled or shared ingestion jobs.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More info: </a:t>
            </a:r>
            <a:r>
              <a:rPr lang="en-US" sz="2400" dirty="0">
                <a:hlinkClick r:id="rId3"/>
              </a:rPr>
              <a:t>RAG in ColdFusion</a:t>
            </a:r>
            <a:r>
              <a:rPr lang="en-US" sz="2400" dirty="0"/>
              <a:t> | </a:t>
            </a:r>
            <a:r>
              <a:rPr lang="en-US" sz="2400" dirty="0">
                <a:hlinkClick r:id="rId4"/>
              </a:rPr>
              <a:t>Vector Stores and Embedding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959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454201-F6FD-EF0F-C4DA-2E499DC5B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F0157-FE07-408C-2041-2F2D5C4C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95B65-745B-1A13-E602-70DFADCDB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Embedding Models</a:t>
            </a:r>
          </a:p>
          <a:p>
            <a:pPr marL="0" indent="0">
              <a:buNone/>
            </a:pPr>
            <a:r>
              <a:rPr lang="en-US" sz="2400" dirty="0"/>
              <a:t>An embedding model is a specialized machine learning component in Retrieval-Augmented Generation (RAG) that translates natural language into numerical arrays called vectors. It acts as a bridge between human text and a database, capturing the core semantic meaning and context of words and paragraphs.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ColdFusion 2025 – Update 8 (and beyond) offers the following Embedding Model options:</a:t>
            </a:r>
          </a:p>
          <a:p>
            <a:pPr marL="0" indent="0">
              <a:buNone/>
            </a:pPr>
            <a:r>
              <a:rPr lang="en-US" sz="2400" dirty="0"/>
              <a:t>OpenAI, Azure Open AI Service, Mistral AI, </a:t>
            </a:r>
            <a:r>
              <a:rPr lang="en-US" sz="2400" dirty="0" err="1"/>
              <a:t>Ollama</a:t>
            </a:r>
            <a:r>
              <a:rPr lang="en-US" sz="2400" dirty="0"/>
              <a:t>, Gemini, and </a:t>
            </a:r>
            <a:br>
              <a:rPr lang="en-US" sz="2400" dirty="0"/>
            </a:br>
            <a:r>
              <a:rPr lang="en-US" sz="2400" dirty="0"/>
              <a:t>All-</a:t>
            </a:r>
            <a:r>
              <a:rPr lang="en-US" sz="2400" dirty="0" err="1"/>
              <a:t>MiniLM</a:t>
            </a:r>
            <a:r>
              <a:rPr lang="en-US" sz="2400" dirty="0"/>
              <a:t> (local)</a:t>
            </a:r>
          </a:p>
        </p:txBody>
      </p:sp>
    </p:spTree>
    <p:extLst>
      <p:ext uri="{BB962C8B-B14F-4D97-AF65-F5344CB8AC3E}">
        <p14:creationId xmlns:p14="http://schemas.microsoft.com/office/powerpoint/2010/main" val="245738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C7946-E518-E9C6-BC64-D29817315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E435-5075-E69E-A7F3-E45DB9DDA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AI-enabling features in ColdFusion 2025 Update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273C-BA95-6D9C-406A-9DDC60AAA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8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AI guardrails in </a:t>
            </a:r>
            <a:r>
              <a:rPr lang="en-US" b="1" dirty="0"/>
              <a:t>agent()</a:t>
            </a:r>
            <a:r>
              <a:rPr lang="en-US" sz="2400" b="1" dirty="0"/>
              <a:t> to filter LLM inputs and outputs via CFC-based validators </a:t>
            </a:r>
          </a:p>
          <a:p>
            <a:pPr marL="0" indent="0">
              <a:buNone/>
            </a:pPr>
            <a:r>
              <a:rPr lang="en-US" sz="2400" dirty="0"/>
              <a:t>Large Language Models (LLMs) can produce harmful, insecure, or non‑compliant outputs if left ungoverned.</a:t>
            </a:r>
          </a:p>
          <a:p>
            <a:r>
              <a:rPr lang="en-US" sz="2400" dirty="0"/>
              <a:t>Shoppers could enter a prompt to apply a 100% discount to an order</a:t>
            </a:r>
          </a:p>
          <a:p>
            <a:r>
              <a:rPr lang="en-US" sz="2400" dirty="0"/>
              <a:t>Users can attempt to override your system instructions (for example, “ignore previous instructions” or “reveal your internal rules”) and change how the model behaves</a:t>
            </a:r>
          </a:p>
          <a:p>
            <a:r>
              <a:rPr lang="en-US" sz="2400" dirty="0"/>
              <a:t>Users may submit, or the model may generate, content involving self‑harm, hate speech, violence, criminal instructions, or other violative material. policy‑violating material.</a:t>
            </a:r>
          </a:p>
        </p:txBody>
      </p:sp>
    </p:spTree>
    <p:extLst>
      <p:ext uri="{BB962C8B-B14F-4D97-AF65-F5344CB8AC3E}">
        <p14:creationId xmlns:p14="http://schemas.microsoft.com/office/powerpoint/2010/main" val="347057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4196</TotalTime>
  <Words>1280</Words>
  <Application>Microsoft Office PowerPoint</Application>
  <PresentationFormat>Widescreen</PresentationFormat>
  <Paragraphs>117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Open Sans</vt:lpstr>
      <vt:lpstr>Wingdings</vt:lpstr>
      <vt:lpstr>Office Theme</vt:lpstr>
      <vt:lpstr>July 2026</vt:lpstr>
      <vt:lpstr>Agenda</vt:lpstr>
      <vt:lpstr>ColdFusion 2023 – Update 22 &amp; ColdFusion 2025 – Update 11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New AI-enabling features in ColdFusion 2025 Update 8</vt:lpstr>
      <vt:lpstr>ColdFusion Builder Updates</vt:lpstr>
      <vt:lpstr>Adobe ColdFusion Summit 2026 Recap Takeaways</vt:lpstr>
      <vt:lpstr>Adobe ColdFusion Summit 2026 Recap Takeaways</vt:lpstr>
      <vt:lpstr>Adobe ColdFusion Summit 2026 Recap</vt:lpstr>
      <vt:lpstr>Securing Your ColdFusion Data Sources</vt:lpstr>
      <vt:lpstr>New ColdFusion Training Available</vt:lpstr>
      <vt:lpstr>Questions/Answers/ Help Needed</vt:lpstr>
      <vt:lpstr>Next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April 2019 Seattle CFUG Presentation</dc:title>
  <dc:creator>Leon O'Daniel</dc:creator>
  <cp:lastModifiedBy>Leon O'Daniel</cp:lastModifiedBy>
  <cp:revision>162</cp:revision>
  <dcterms:created xsi:type="dcterms:W3CDTF">2017-08-08T15:52:53Z</dcterms:created>
  <dcterms:modified xsi:type="dcterms:W3CDTF">2026-07-15T23:28:11Z</dcterms:modified>
</cp:coreProperties>
</file>