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15" r:id="rId3"/>
    <p:sldId id="259" r:id="rId4"/>
    <p:sldId id="353" r:id="rId5"/>
    <p:sldId id="348" r:id="rId6"/>
    <p:sldId id="373" r:id="rId7"/>
    <p:sldId id="366" r:id="rId8"/>
    <p:sldId id="369" r:id="rId9"/>
    <p:sldId id="370" r:id="rId10"/>
    <p:sldId id="371" r:id="rId11"/>
    <p:sldId id="372" r:id="rId12"/>
    <p:sldId id="368" r:id="rId13"/>
    <p:sldId id="367" r:id="rId14"/>
    <p:sldId id="365" r:id="rId15"/>
    <p:sldId id="3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81" autoAdjust="0"/>
  </p:normalViewPr>
  <p:slideViewPr>
    <p:cSldViewPr snapToGrid="0">
      <p:cViewPr varScale="1">
        <p:scale>
          <a:sx n="139" d="100"/>
          <a:sy n="139" d="100"/>
        </p:scale>
        <p:origin x="58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231E-1A1C-485A-8D56-58C521CDA39A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B1421-C841-4EC7-A6E9-0EE24502E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50EE-715B-42CC-9B52-8ADF853D0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65443" y="1480008"/>
            <a:ext cx="3126557" cy="1718870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August 2017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CE7D2-7124-4EF8-A010-2C222FC1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A11D6-4EF4-41A6-B7D4-DDA7751A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A97B-1FB7-4A64-8963-7813EAB3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4873-0C25-4436-B390-B553C99EF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1C15A-7396-4725-8055-4F9A1F5F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B3EA8-07BB-421E-8345-73C48827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7A36C-8D67-47C3-88CF-62145831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01615-2CC5-4F3A-9D15-7FF38A36A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3651A-4319-4817-BDBF-DFFE89C5C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8BF22-D692-44D4-8302-D66EDCC3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48608-E52E-4532-9B80-84E67154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E6AF1-AB02-48EF-8382-D4917390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40C2-E68D-4EDE-97D0-52B506E7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noFill/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F0318-9B5E-4F80-B9B0-78F7D0E73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17ECD-53BC-4C7E-BCB4-50225F06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17959-0396-43D6-808A-73E04EDC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D6244-A27A-49B1-8454-3491E860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BD745-F121-47AC-B8EC-074096B6FD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5" y="131975"/>
            <a:ext cx="1750211" cy="175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4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1607-0140-4DD7-8FCA-74EEFD89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76AF7-9D89-457F-A303-38CD762E6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0CB1A-E6E3-4402-861D-BDD5FBEC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C4C78-C02A-40FD-A1C8-4EFED542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49484-212B-439C-ADF5-12E72E50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F42E-3775-476D-B62B-ECD4BA6F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62315-B81B-42F9-B069-091400E29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B20FC-F044-4A2B-8023-52FC14E52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3465E-39ED-4AED-A15E-F5FD8099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263D1-2A82-47F3-8475-79BEA05E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65C6D-0AD6-4E7F-BBD4-661EAA0F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36DC1-331E-41ED-B242-C2F3B1A8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267D5-6FA3-4C06-A8C5-45943C2EA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28E63-BC89-4173-9DC7-30016EAF9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4F1E4-0A5C-4EDF-BDD1-35CC79964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804DC-3F16-4070-AC61-C14D0AE2E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E3BCC-6658-43DC-9723-65A2DE5A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162D05-2ED4-4D62-A27A-4D92063D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9707C2-E19A-4BF9-81C6-81A2A47D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3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72C3-4A30-4098-8BEF-9995DE98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E96D28-6F61-4838-96B5-42029B8B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12722-1760-453D-8EBB-A0767273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ACE22-C713-49C7-A31A-E7E61C51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1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4AB69-B871-4FC1-8BB1-2C1A499C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4CFAC-1AC8-4888-9219-5DA7628F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86A84-F025-472B-B680-59357C96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9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C076-57FB-44F0-AD5D-B0C683A1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FF51F-84F3-494A-B4A0-8EBA9062C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7FAF4-8B36-473C-93C4-3E880DC69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242B8-68BA-40E7-8486-74F50160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9046A-6576-44A0-BE00-DCBDD6AD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4FABA-456B-4D41-9FCE-1236393E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B8A9-2551-411A-8893-5606E623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40249-C2C7-4ECE-B7AB-67F2D6F42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61DEE-72C3-455E-8743-7E684204C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7426-0364-48E6-B375-8F02BAFF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C78A4-8A49-439F-AF77-875F93BB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F39C4-C96B-46F8-896C-F63EF25B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EF60E-704A-41F9-BDCB-1505DFA07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5E2E0-57EB-4751-9CF4-386422E02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C52C5-8276-469E-AB50-B525E964B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BFAE-C710-4A50-A4CF-82D62D897E8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35CF9-6BF7-4302-A163-4B92C6021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29A06-76D6-4551-868F-128654799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6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fsummit.adobeevent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x.adobe.com/security/products/coldfusion/apsb25-15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x.adobe.com/coldfusion/developing-applications/the-cfml-programming-language/using-coldfusion-variables/about-scope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FD51-0D6D-4D8C-A61E-1F5014F85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1" y="1480008"/>
            <a:ext cx="3962400" cy="171887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April 2025</a:t>
            </a:r>
          </a:p>
        </p:txBody>
      </p:sp>
    </p:spTree>
    <p:extLst>
      <p:ext uri="{BB962C8B-B14F-4D97-AF65-F5344CB8AC3E}">
        <p14:creationId xmlns:p14="http://schemas.microsoft.com/office/powerpoint/2010/main" val="413151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Prevent Your App from Breaking When the Latest ColdFusion Security Patches are Installed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How to set my application to search implicit scopes in an application that uses an </a:t>
            </a:r>
            <a:r>
              <a:rPr lang="en-US" sz="2400" b="1" dirty="0" err="1"/>
              <a:t>Application.cfm</a:t>
            </a:r>
            <a:r>
              <a:rPr lang="en-US" sz="2400" b="1" dirty="0"/>
              <a:t> file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&lt;</a:t>
            </a:r>
            <a:r>
              <a:rPr lang="en-US" sz="2400" dirty="0" err="1"/>
              <a:t>cfapplication</a:t>
            </a:r>
            <a:r>
              <a:rPr lang="en-US" sz="2400" dirty="0"/>
              <a:t> name=“</a:t>
            </a:r>
            <a:r>
              <a:rPr lang="en-US" sz="2400" dirty="0" err="1"/>
              <a:t>myApp</a:t>
            </a:r>
            <a:r>
              <a:rPr lang="en-US" sz="2400" dirty="0"/>
              <a:t>” </a:t>
            </a:r>
            <a:r>
              <a:rPr lang="en-US" sz="2400" dirty="0" err="1"/>
              <a:t>searchImplicitScopes</a:t>
            </a:r>
            <a:r>
              <a:rPr lang="en-US" sz="2400" dirty="0"/>
              <a:t>=“true”&gt;</a:t>
            </a:r>
          </a:p>
        </p:txBody>
      </p:sp>
    </p:spTree>
    <p:extLst>
      <p:ext uri="{BB962C8B-B14F-4D97-AF65-F5344CB8AC3E}">
        <p14:creationId xmlns:p14="http://schemas.microsoft.com/office/powerpoint/2010/main" val="185566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Prevent Your App from Breaking When the Latest ColdFusion Security Patches are Installed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How to set my application to search implicit scopes in an application that uses an </a:t>
            </a:r>
            <a:r>
              <a:rPr lang="en-US" sz="2400" b="1" dirty="0" err="1"/>
              <a:t>Application.cfc</a:t>
            </a:r>
            <a:r>
              <a:rPr lang="en-US" sz="2400" b="1" dirty="0"/>
              <a:t> file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&lt;</a:t>
            </a:r>
            <a:r>
              <a:rPr lang="en-US" sz="2400" dirty="0" err="1"/>
              <a:t>cfscript</a:t>
            </a:r>
            <a:r>
              <a:rPr lang="en-US" sz="2400" dirty="0"/>
              <a:t>&gt;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this.searchImplicitScopes</a:t>
            </a:r>
            <a:r>
              <a:rPr lang="en-US" sz="2400" dirty="0"/>
              <a:t>=“true”;</a:t>
            </a:r>
          </a:p>
          <a:p>
            <a:pPr marL="0" indent="0">
              <a:buNone/>
            </a:pPr>
            <a:r>
              <a:rPr lang="en-US" sz="2400" dirty="0"/>
              <a:t>&lt;/</a:t>
            </a:r>
            <a:r>
              <a:rPr lang="en-US" sz="2400" dirty="0" err="1"/>
              <a:t>cfscript</a:t>
            </a:r>
            <a:r>
              <a:rPr lang="en-US" sz="2400"/>
              <a:t>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425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Value Scouting With ColdFusion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Presenter: Clint Graden</a:t>
            </a:r>
          </a:p>
        </p:txBody>
      </p:sp>
    </p:spTree>
    <p:extLst>
      <p:ext uri="{BB962C8B-B14F-4D97-AF65-F5344CB8AC3E}">
        <p14:creationId xmlns:p14="http://schemas.microsoft.com/office/powerpoint/2010/main" val="3603966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Tag/Function </a:t>
            </a:r>
            <a:r>
              <a:rPr lang="en-US" dirty="0" err="1"/>
              <a:t>O’Month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Presenter: Will Frankhouser – Adobe Certified Professional – ColdFusion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0114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Questions/Answers/</a:t>
            </a:r>
            <a:br>
              <a:rPr lang="en-US" dirty="0"/>
            </a:br>
            <a:r>
              <a:rPr lang="en-US" dirty="0"/>
              <a:t>Help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is your opportunity to ask any ColdFusion question or request help for a ColdFusion-related issue.</a:t>
            </a:r>
          </a:p>
        </p:txBody>
      </p:sp>
    </p:spTree>
    <p:extLst>
      <p:ext uri="{BB962C8B-B14F-4D97-AF65-F5344CB8AC3E}">
        <p14:creationId xmlns:p14="http://schemas.microsoft.com/office/powerpoint/2010/main" val="408585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May 7, 2025 – 5:00 PM PDT (on-line via Zoom).</a:t>
            </a:r>
          </a:p>
          <a:p>
            <a:pPr marL="0" indent="0">
              <a:buNone/>
            </a:pPr>
            <a:r>
              <a:rPr lang="en-US" dirty="0"/>
              <a:t>Adding eCommerce to your ColdFusion app using the Authorize.net API</a:t>
            </a:r>
          </a:p>
          <a:p>
            <a:pPr lvl="1"/>
            <a:r>
              <a:rPr lang="en-US" dirty="0"/>
              <a:t>Setting up a developer account</a:t>
            </a:r>
          </a:p>
          <a:p>
            <a:pPr lvl="1"/>
            <a:r>
              <a:rPr lang="en-US" dirty="0"/>
              <a:t>Obtaining a API Login ID and Transaction Key</a:t>
            </a:r>
          </a:p>
          <a:p>
            <a:pPr lvl="1"/>
            <a:r>
              <a:rPr lang="en-US" dirty="0"/>
              <a:t>Passing Shopping Cart Information to Authorize.net</a:t>
            </a:r>
          </a:p>
          <a:p>
            <a:pPr lvl="1"/>
            <a:r>
              <a:rPr lang="en-US" dirty="0"/>
              <a:t>Processing the Authorize.net response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ColdFusion Tag/Function O’ Month</a:t>
            </a:r>
          </a:p>
        </p:txBody>
      </p:sp>
    </p:spTree>
    <p:extLst>
      <p:ext uri="{BB962C8B-B14F-4D97-AF65-F5344CB8AC3E}">
        <p14:creationId xmlns:p14="http://schemas.microsoft.com/office/powerpoint/2010/main" val="420339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868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Introductions</a:t>
            </a:r>
          </a:p>
          <a:p>
            <a:r>
              <a:rPr lang="en-US" sz="2400" dirty="0"/>
              <a:t>Goals</a:t>
            </a:r>
          </a:p>
          <a:p>
            <a:r>
              <a:rPr lang="en-US" sz="2400" dirty="0"/>
              <a:t>Add Your Bio to the Seattle CFUG site</a:t>
            </a:r>
          </a:p>
          <a:p>
            <a:r>
              <a:rPr lang="en-US" sz="2400" dirty="0"/>
              <a:t>Adobe ColdFusion Summit 2025</a:t>
            </a:r>
          </a:p>
          <a:p>
            <a:r>
              <a:rPr lang="en-US" sz="2400" dirty="0"/>
              <a:t>Adobe Security Bulletin APSB25-15</a:t>
            </a:r>
          </a:p>
          <a:p>
            <a:r>
              <a:rPr lang="en-US" sz="2400" dirty="0"/>
              <a:t>Prevent Your App from Breaking When the Latest ColdFusion Patches are Installed</a:t>
            </a:r>
          </a:p>
          <a:p>
            <a:r>
              <a:rPr lang="en-US" sz="2400" dirty="0"/>
              <a:t>Value Scouting with ColdFusion – Clinton Graden</a:t>
            </a:r>
          </a:p>
          <a:p>
            <a:r>
              <a:rPr lang="en-US" sz="2400" dirty="0"/>
              <a:t>Tag/Function </a:t>
            </a:r>
            <a:r>
              <a:rPr lang="en-US" sz="2400" dirty="0" err="1"/>
              <a:t>O’Month</a:t>
            </a:r>
            <a:endParaRPr lang="en-US" sz="2400" dirty="0"/>
          </a:p>
          <a:p>
            <a:r>
              <a:rPr lang="en-US" sz="2400" dirty="0"/>
              <a:t>Questions/Answers/Help Needed</a:t>
            </a:r>
          </a:p>
          <a:p>
            <a:r>
              <a:rPr lang="en-US" sz="2400" dirty="0"/>
              <a:t>Next Meeting</a:t>
            </a:r>
          </a:p>
        </p:txBody>
      </p:sp>
    </p:spTree>
    <p:extLst>
      <p:ext uri="{BB962C8B-B14F-4D97-AF65-F5344CB8AC3E}">
        <p14:creationId xmlns:p14="http://schemas.microsoft.com/office/powerpoint/2010/main" val="84655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 ColdFusion Developers Throughout the </a:t>
            </a:r>
            <a:br>
              <a:rPr lang="en-US" dirty="0"/>
            </a:br>
            <a:r>
              <a:rPr lang="en-US" dirty="0"/>
              <a:t>Pacific Northwest</a:t>
            </a:r>
          </a:p>
          <a:p>
            <a:r>
              <a:rPr lang="en-US" dirty="0"/>
              <a:t>Promote ColdFusion Developers Throughout the </a:t>
            </a:r>
            <a:br>
              <a:rPr lang="en-US" dirty="0"/>
            </a:br>
            <a:r>
              <a:rPr lang="en-US" dirty="0"/>
              <a:t>Pacific Northwest</a:t>
            </a:r>
          </a:p>
          <a:p>
            <a:r>
              <a:rPr lang="en-US" dirty="0"/>
              <a:t>Connect Employers with ColdFusion Developers</a:t>
            </a:r>
          </a:p>
          <a:p>
            <a:r>
              <a:rPr lang="en-US" dirty="0"/>
              <a:t>Establish a Community of Friendship Between ColdFusion Developers</a:t>
            </a:r>
          </a:p>
          <a:p>
            <a:r>
              <a:rPr lang="en-US" dirty="0"/>
              <a:t>Provide Speaking Opportunities for ColdFusion Developers</a:t>
            </a:r>
          </a:p>
          <a:p>
            <a:r>
              <a:rPr lang="en-US" dirty="0"/>
              <a:t>Change the Perception of ColdFusion as a viable platform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7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 Bio to the Seattle ColdFusion User Group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prospective employers know you’re available for ColdFusion Support</a:t>
            </a:r>
          </a:p>
          <a:p>
            <a:r>
              <a:rPr lang="en-US" dirty="0"/>
              <a:t>Include your photo, biography, social media links and e-mail address</a:t>
            </a:r>
          </a:p>
          <a:p>
            <a:r>
              <a:rPr lang="en-US" dirty="0"/>
              <a:t>Available for any active Seattle ColdFusion User Group member (attendance at a Seattle ColdFusion User Group Meeting in the past 3 months). Don’t need to be a resident in the Pacific Northwest,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7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8367846" cy="1325563"/>
          </a:xfrm>
        </p:spPr>
        <p:txBody>
          <a:bodyPr/>
          <a:lstStyle/>
          <a:p>
            <a:r>
              <a:rPr lang="en-US" dirty="0"/>
              <a:t>Adobe ColdFusion Summit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Location: Resorts World – Las Vegas</a:t>
            </a:r>
          </a:p>
          <a:p>
            <a:r>
              <a:rPr lang="en-US" dirty="0"/>
              <a:t>Conference Dates: September 22</a:t>
            </a:r>
            <a:r>
              <a:rPr lang="en-US" baseline="30000" dirty="0"/>
              <a:t>nd</a:t>
            </a:r>
            <a:r>
              <a:rPr lang="en-US" dirty="0"/>
              <a:t> and 23</a:t>
            </a:r>
            <a:r>
              <a:rPr lang="en-US" baseline="30000" dirty="0"/>
              <a:t>rd</a:t>
            </a:r>
            <a:r>
              <a:rPr lang="en-US" dirty="0"/>
              <a:t> </a:t>
            </a:r>
          </a:p>
          <a:p>
            <a:r>
              <a:rPr lang="en-US" dirty="0"/>
              <a:t>Certification Dates: September 21</a:t>
            </a:r>
            <a:r>
              <a:rPr lang="en-US" baseline="30000" dirty="0"/>
              <a:t>st</a:t>
            </a:r>
            <a:r>
              <a:rPr lang="en-US" dirty="0"/>
              <a:t> and 24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More Info and Register: </a:t>
            </a:r>
            <a:r>
              <a:rPr lang="en-US" dirty="0">
                <a:hlinkClick r:id="rId3"/>
              </a:rPr>
              <a:t>https://cfsummit.adobeevents.com/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14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1225F8-E4D6-04EF-7106-C6FF31D66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4DA18-330F-3D6F-B25E-3D0ED401D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8367846" cy="1325563"/>
          </a:xfrm>
        </p:spPr>
        <p:txBody>
          <a:bodyPr/>
          <a:lstStyle/>
          <a:p>
            <a:r>
              <a:rPr lang="en-US" dirty="0"/>
              <a:t>Adobe Security Bulletin </a:t>
            </a:r>
            <a:r>
              <a:rPr lang="en-US" sz="4400" dirty="0"/>
              <a:t>APSB25-15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EBEE7-BE91-5B32-5326-026B5AF3C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Release Date: </a:t>
            </a:r>
            <a:r>
              <a:rPr lang="en-US" dirty="0"/>
              <a:t>April 8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b="1" dirty="0"/>
              <a:t>Why this was released: </a:t>
            </a:r>
            <a:r>
              <a:rPr lang="en-US" dirty="0"/>
              <a:t>This update resolves critical and important vulnerabilities that could lead to arbitrary file system read, arbitrary code execution and security feature bypass.</a:t>
            </a:r>
          </a:p>
          <a:p>
            <a:r>
              <a:rPr lang="en-US" b="1" dirty="0"/>
              <a:t>What version does this update ColdFusion to?</a:t>
            </a:r>
          </a:p>
          <a:p>
            <a:pPr lvl="1"/>
            <a:r>
              <a:rPr lang="en-US" dirty="0"/>
              <a:t>ColdFusion 2025 – Update 1</a:t>
            </a:r>
          </a:p>
          <a:p>
            <a:pPr lvl="1"/>
            <a:r>
              <a:rPr lang="en-US" dirty="0"/>
              <a:t>ColdFusion 2023 – Update 13</a:t>
            </a:r>
          </a:p>
          <a:p>
            <a:pPr lvl="1"/>
            <a:r>
              <a:rPr lang="en-US" dirty="0"/>
              <a:t>ColdFusion 2021 – Update 19</a:t>
            </a:r>
          </a:p>
          <a:p>
            <a:r>
              <a:rPr lang="en-US" b="1" dirty="0"/>
              <a:t>More Info: </a:t>
            </a:r>
            <a:r>
              <a:rPr lang="en-US" dirty="0">
                <a:hlinkClick r:id="rId3"/>
              </a:rPr>
              <a:t>https://helpx.adobe.com/security/products/coldfusion/apsb25-15.html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36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Prevent Your App from Breaking When the Latest ColdFusion Security Patches are Installed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These security patches to Adobe ColdFusion disable searching implicit variable scopes:</a:t>
            </a:r>
          </a:p>
          <a:p>
            <a:r>
              <a:rPr lang="en-US" sz="2400" dirty="0"/>
              <a:t>ColdFusion 2023 - Update 7</a:t>
            </a:r>
          </a:p>
          <a:p>
            <a:r>
              <a:rPr lang="en-US" sz="2400" dirty="0"/>
              <a:t>ColdFusion 2021 – Update 13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purpose of this update was to resolve a critical vulnerability that could lead to arbitrary file system read.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8347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Prevent Your App from Breaking When the Latest ColdFusion Security Patches are Installed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What is an implicit variable scope?</a:t>
            </a:r>
          </a:p>
          <a:p>
            <a:pPr marL="0" indent="0">
              <a:buNone/>
            </a:pPr>
            <a:r>
              <a:rPr lang="en-US" sz="2400" dirty="0"/>
              <a:t>An implicit variable scope is simply one where the variable has no scope.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Examples include:</a:t>
            </a:r>
          </a:p>
          <a:p>
            <a:r>
              <a:rPr lang="en-US" sz="2400" dirty="0" err="1"/>
              <a:t>Form.thevariable</a:t>
            </a:r>
            <a:r>
              <a:rPr lang="en-US" sz="2400" dirty="0"/>
              <a:t> – Form scope</a:t>
            </a:r>
          </a:p>
          <a:p>
            <a:r>
              <a:rPr lang="en-US" sz="2400" dirty="0" err="1"/>
              <a:t>URL.theVariable</a:t>
            </a:r>
            <a:r>
              <a:rPr lang="en-US" sz="2400" dirty="0"/>
              <a:t> – URL scope</a:t>
            </a:r>
          </a:p>
          <a:p>
            <a:r>
              <a:rPr lang="en-US" sz="2400" dirty="0" err="1"/>
              <a:t>Application.theVariable</a:t>
            </a:r>
            <a:r>
              <a:rPr lang="en-US" sz="2400" dirty="0"/>
              <a:t> – Application scope</a:t>
            </a:r>
          </a:p>
          <a:p>
            <a:r>
              <a:rPr lang="en-US" sz="2400" dirty="0" err="1"/>
              <a:t>Session.theVariables</a:t>
            </a:r>
            <a:r>
              <a:rPr lang="en-US" sz="2400" dirty="0"/>
              <a:t> – Session scope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There are many more scopes: see </a:t>
            </a:r>
            <a:r>
              <a:rPr lang="en-US" sz="2400" i="1" dirty="0">
                <a:hlinkClick r:id="rId3"/>
              </a:rPr>
              <a:t>https://helpx.adobe.com/coldfusion/developing-applications/the-cfml-programming-language/using-coldfusion-variables/about-scopes.html</a:t>
            </a:r>
            <a:r>
              <a:rPr lang="en-US" sz="2400" i="1" dirty="0"/>
              <a:t> for a complete list.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921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Prevent Your App from Breaking When the Latest ColdFusion Security Patches are Installed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How do I prevent this from breaking my application?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Find all of the </a:t>
            </a:r>
            <a:r>
              <a:rPr lang="en-US" sz="2400" dirty="0" err="1"/>
              <a:t>unscoped</a:t>
            </a:r>
            <a:r>
              <a:rPr lang="en-US" sz="2400" dirty="0"/>
              <a:t> variables in your application. If this is large legacy application, consider using </a:t>
            </a:r>
            <a:r>
              <a:rPr lang="en-US" sz="2400" dirty="0" err="1"/>
              <a:t>Fixinator</a:t>
            </a:r>
            <a:r>
              <a:rPr lang="en-US" sz="2400" dirty="0"/>
              <a:t> (created by </a:t>
            </a:r>
            <a:r>
              <a:rPr lang="en-US" sz="2400" dirty="0" err="1"/>
              <a:t>Foundeo</a:t>
            </a:r>
            <a:r>
              <a:rPr lang="en-US" sz="2400" dirty="0"/>
              <a:t>) and scope all of those variables in your application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Instruct ColdFusion to resume searching implicit variables scopes</a:t>
            </a:r>
            <a:br>
              <a:rPr lang="en-US" sz="2400" dirty="0"/>
            </a:br>
            <a:r>
              <a:rPr lang="en-US" sz="2400" i="1" dirty="0">
                <a:solidFill>
                  <a:srgbClr val="FF0000"/>
                </a:solidFill>
              </a:rPr>
              <a:t>NOTE: this option will be removed in a future ColdFusion release</a:t>
            </a:r>
          </a:p>
        </p:txBody>
      </p:sp>
    </p:spTree>
    <p:extLst>
      <p:ext uri="{BB962C8B-B14F-4D97-AF65-F5344CB8AC3E}">
        <p14:creationId xmlns:p14="http://schemas.microsoft.com/office/powerpoint/2010/main" val="3836703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3124</TotalTime>
  <Words>701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Open Sans</vt:lpstr>
      <vt:lpstr>Wingdings</vt:lpstr>
      <vt:lpstr>Office Theme</vt:lpstr>
      <vt:lpstr>April 2025</vt:lpstr>
      <vt:lpstr>Agenda</vt:lpstr>
      <vt:lpstr>Goals</vt:lpstr>
      <vt:lpstr>Add Your Bio to the Seattle ColdFusion User Group site</vt:lpstr>
      <vt:lpstr>Adobe ColdFusion Summit 2025</vt:lpstr>
      <vt:lpstr>Adobe Security Bulletin APSB25-15</vt:lpstr>
      <vt:lpstr>Prevent Your App from Breaking When the Latest ColdFusion Security Patches are Installed</vt:lpstr>
      <vt:lpstr>Prevent Your App from Breaking When the Latest ColdFusion Security Patches are Installed</vt:lpstr>
      <vt:lpstr>Prevent Your App from Breaking When the Latest ColdFusion Security Patches are Installed</vt:lpstr>
      <vt:lpstr>Prevent Your App from Breaking When the Latest ColdFusion Security Patches are Installed</vt:lpstr>
      <vt:lpstr>Prevent Your App from Breaking When the Latest ColdFusion Security Patches are Installed</vt:lpstr>
      <vt:lpstr>Value Scouting With ColdFusion</vt:lpstr>
      <vt:lpstr>Tag/Function O’Month</vt:lpstr>
      <vt:lpstr>Questions/Answers/ Help Needed</vt:lpstr>
      <vt:lpstr>Next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2019 Seattle CFUG Presentation</dc:title>
  <dc:creator>Leon O'Daniel</dc:creator>
  <cp:lastModifiedBy>Leon O'Daniel</cp:lastModifiedBy>
  <cp:revision>152</cp:revision>
  <dcterms:created xsi:type="dcterms:W3CDTF">2017-08-08T15:52:53Z</dcterms:created>
  <dcterms:modified xsi:type="dcterms:W3CDTF">2025-04-09T22:22:32Z</dcterms:modified>
</cp:coreProperties>
</file>