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5" r:id="rId3"/>
    <p:sldId id="348" r:id="rId4"/>
    <p:sldId id="259" r:id="rId5"/>
    <p:sldId id="353" r:id="rId6"/>
    <p:sldId id="366" r:id="rId7"/>
    <p:sldId id="369" r:id="rId8"/>
    <p:sldId id="370" r:id="rId9"/>
    <p:sldId id="371" r:id="rId10"/>
    <p:sldId id="372" r:id="rId11"/>
    <p:sldId id="368" r:id="rId12"/>
    <p:sldId id="367" r:id="rId13"/>
    <p:sldId id="365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231E-1A1C-485A-8D56-58C521CDA39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1421-C841-4EC7-A6E9-0EE24502E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developing-applications/the-cfml-programming-language/using-coldfusion-variables/about-scop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1" y="1480008"/>
            <a:ext cx="3962400" cy="171887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set my application to search implicit scopes in an application that uses an </a:t>
            </a:r>
            <a:r>
              <a:rPr lang="en-US" sz="2400" b="1" dirty="0" err="1"/>
              <a:t>Application.cfc</a:t>
            </a:r>
            <a:r>
              <a:rPr lang="en-US" sz="2400" b="1" dirty="0"/>
              <a:t> file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/>
              <a:t>cfscript</a:t>
            </a:r>
            <a:r>
              <a:rPr lang="en-US" sz="2400" dirty="0"/>
              <a:t>&gt;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this.searchImplicitScopes</a:t>
            </a:r>
            <a:r>
              <a:rPr lang="en-US" sz="2400" dirty="0"/>
              <a:t>=“true”;</a:t>
            </a:r>
          </a:p>
          <a:p>
            <a:pPr marL="0" indent="0">
              <a:buNone/>
            </a:pPr>
            <a:r>
              <a:rPr lang="en-US" sz="2400" dirty="0"/>
              <a:t>&lt;/</a:t>
            </a:r>
            <a:r>
              <a:rPr lang="en-US" sz="2400" dirty="0" err="1"/>
              <a:t>cfscript</a:t>
            </a:r>
            <a:r>
              <a:rPr lang="en-US" sz="2400"/>
              <a:t>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2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the Adobe Security Analyzer to Secure Your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Presenter: Will Frankhouser – Adobe Certified Professional – ColdFusion</a:t>
            </a:r>
          </a:p>
        </p:txBody>
      </p:sp>
    </p:spTree>
    <p:extLst>
      <p:ext uri="{BB962C8B-B14F-4D97-AF65-F5344CB8AC3E}">
        <p14:creationId xmlns:p14="http://schemas.microsoft.com/office/powerpoint/2010/main" val="360396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Tag/Function </a:t>
            </a:r>
            <a:r>
              <a:rPr lang="en-US" dirty="0" err="1"/>
              <a:t>O’Month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Presenter: Will Frankhouser – Adobe Certified Professional – ColdFusion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11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Questions/Answers/</a:t>
            </a:r>
            <a:br>
              <a:rPr lang="en-US" dirty="0"/>
            </a:br>
            <a:r>
              <a:rPr lang="en-US" dirty="0"/>
              <a:t>Help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your opportunity to ask any ColdFusion question or request help for a ColdFusion-related issue.</a:t>
            </a:r>
          </a:p>
        </p:txBody>
      </p:sp>
    </p:spTree>
    <p:extLst>
      <p:ext uri="{BB962C8B-B14F-4D97-AF65-F5344CB8AC3E}">
        <p14:creationId xmlns:p14="http://schemas.microsoft.com/office/powerpoint/2010/main" val="40858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March 15, 2023 – </a:t>
            </a:r>
            <a:r>
              <a:rPr lang="en-US" dirty="0"/>
              <a:t>5:00 PM PDT (on-line via Zoom).</a:t>
            </a:r>
          </a:p>
        </p:txBody>
      </p:sp>
    </p:spTree>
    <p:extLst>
      <p:ext uri="{BB962C8B-B14F-4D97-AF65-F5344CB8AC3E}">
        <p14:creationId xmlns:p14="http://schemas.microsoft.com/office/powerpoint/2010/main" val="42033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687"/>
          </a:xfrm>
        </p:spPr>
        <p:txBody>
          <a:bodyPr>
            <a:normAutofit/>
          </a:bodyPr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Add Your Bio to the Seattle CFUG site</a:t>
            </a:r>
          </a:p>
          <a:p>
            <a:r>
              <a:rPr lang="en-US" sz="2400" dirty="0"/>
              <a:t>Prevent Your App from Breaking When the Latest ColdFusion Patches are Installed</a:t>
            </a:r>
          </a:p>
          <a:p>
            <a:r>
              <a:rPr lang="en-US" sz="2400" dirty="0"/>
              <a:t>Adobe ColdFusion Summit 2024</a:t>
            </a:r>
          </a:p>
          <a:p>
            <a:r>
              <a:rPr lang="en-US" sz="2400" dirty="0"/>
              <a:t>Using the Adobe Security Analyzer to Secure Your Applications</a:t>
            </a:r>
          </a:p>
          <a:p>
            <a:r>
              <a:rPr lang="en-US" sz="2400" dirty="0"/>
              <a:t>Tag/Function </a:t>
            </a:r>
            <a:r>
              <a:rPr lang="en-US" sz="2400" dirty="0" err="1"/>
              <a:t>O’Month</a:t>
            </a:r>
            <a:endParaRPr lang="en-US" sz="2400" dirty="0"/>
          </a:p>
          <a:p>
            <a:r>
              <a:rPr lang="en-US" sz="2400" dirty="0"/>
              <a:t>Questions/Answers/Help Needed</a:t>
            </a:r>
          </a:p>
          <a:p>
            <a:r>
              <a:rPr lang="en-US" sz="2400" dirty="0"/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8465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us a little bit about who you are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Bio to the Seattle ColdFusion User Group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prospective employers know you’re available for ColdFusion Support</a:t>
            </a:r>
          </a:p>
          <a:p>
            <a:r>
              <a:rPr lang="en-US" dirty="0"/>
              <a:t>Include your photo, biography, social media links and e-mail address</a:t>
            </a:r>
          </a:p>
          <a:p>
            <a:r>
              <a:rPr lang="en-US" dirty="0"/>
              <a:t>Available for any active Seattle ColdFusion User Group member (attendance at a Seattle ColdFusion User Group Meeting in the past 3 months). Don’t need to be a resident in the Pacific Northwest,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latest security patches to Adobe ColdFusion disable searching implicit variable scopes:</a:t>
            </a:r>
          </a:p>
          <a:p>
            <a:r>
              <a:rPr lang="en-US" sz="2400" dirty="0"/>
              <a:t>ColdFusion 2023 - Update 7</a:t>
            </a:r>
          </a:p>
          <a:p>
            <a:r>
              <a:rPr lang="en-US" sz="2400" dirty="0"/>
              <a:t>ColdFusion 2021 – Update 13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purpose of this update was to resolve a critical vulnerability that could lead to arbitrary file system read.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34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What is an implicit variable scope?</a:t>
            </a:r>
          </a:p>
          <a:p>
            <a:pPr marL="0" indent="0">
              <a:buNone/>
            </a:pPr>
            <a:r>
              <a:rPr lang="en-US" sz="2400" dirty="0"/>
              <a:t>An implicit variable scope is simply one where the variable has no scope.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Examples include:</a:t>
            </a:r>
          </a:p>
          <a:p>
            <a:r>
              <a:rPr lang="en-US" sz="2400" dirty="0" err="1"/>
              <a:t>Form.thevariable</a:t>
            </a:r>
            <a:r>
              <a:rPr lang="en-US" sz="2400" dirty="0"/>
              <a:t> – Form scope</a:t>
            </a:r>
          </a:p>
          <a:p>
            <a:r>
              <a:rPr lang="en-US" sz="2400" dirty="0" err="1"/>
              <a:t>URL.theVariable</a:t>
            </a:r>
            <a:r>
              <a:rPr lang="en-US" sz="2400" dirty="0"/>
              <a:t> – URL scope</a:t>
            </a:r>
          </a:p>
          <a:p>
            <a:r>
              <a:rPr lang="en-US" sz="2400" dirty="0" err="1"/>
              <a:t>Application.theVariable</a:t>
            </a:r>
            <a:r>
              <a:rPr lang="en-US" sz="2400" dirty="0"/>
              <a:t> – Application scope</a:t>
            </a:r>
          </a:p>
          <a:p>
            <a:r>
              <a:rPr lang="en-US" sz="2400" dirty="0" err="1"/>
              <a:t>Session.theVariables</a:t>
            </a:r>
            <a:r>
              <a:rPr lang="en-US" sz="2400" dirty="0"/>
              <a:t> – Session scope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There are many more scopes: see </a:t>
            </a:r>
            <a:r>
              <a:rPr lang="en-US" sz="2400" i="1" dirty="0">
                <a:hlinkClick r:id="rId3"/>
              </a:rPr>
              <a:t>https://helpx.adobe.com/coldfusion/developing-applications/the-cfml-programming-language/using-coldfusion-variables/about-scopes.html</a:t>
            </a:r>
            <a:r>
              <a:rPr lang="en-US" sz="2400" i="1" dirty="0"/>
              <a:t> for a complete list.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do I prevent this from breaking my application?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Scope all of the variables in your application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Instruct ColdFusion to resume searching implicit variables scopes</a:t>
            </a:r>
            <a:br>
              <a:rPr lang="en-US" sz="2400" dirty="0"/>
            </a:br>
            <a:r>
              <a:rPr lang="en-US" sz="2400" i="1" dirty="0">
                <a:solidFill>
                  <a:srgbClr val="FF0000"/>
                </a:solidFill>
              </a:rPr>
              <a:t>NOTE: this option will be removed in a future ColdFusion release</a:t>
            </a:r>
          </a:p>
        </p:txBody>
      </p:sp>
    </p:spTree>
    <p:extLst>
      <p:ext uri="{BB962C8B-B14F-4D97-AF65-F5344CB8AC3E}">
        <p14:creationId xmlns:p14="http://schemas.microsoft.com/office/powerpoint/2010/main" val="383670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Prevent Your App from Breaking When the Latest ColdFusion Security Patches are Installed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set my application to search implicit scopes in an application that uses an </a:t>
            </a:r>
            <a:r>
              <a:rPr lang="en-US" sz="2400" b="1" dirty="0" err="1"/>
              <a:t>Application.cfm</a:t>
            </a:r>
            <a:r>
              <a:rPr lang="en-US" sz="2400" b="1" dirty="0"/>
              <a:t> file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&lt;</a:t>
            </a:r>
            <a:r>
              <a:rPr lang="en-US" sz="2400" dirty="0" err="1"/>
              <a:t>cfapplication</a:t>
            </a:r>
            <a:r>
              <a:rPr lang="en-US" sz="2400" dirty="0"/>
              <a:t> name=“</a:t>
            </a:r>
            <a:r>
              <a:rPr lang="en-US" sz="2400" dirty="0" err="1"/>
              <a:t>myApp</a:t>
            </a:r>
            <a:r>
              <a:rPr lang="en-US" sz="2400" dirty="0"/>
              <a:t>” </a:t>
            </a:r>
            <a:r>
              <a:rPr lang="en-US" sz="2400" dirty="0" err="1"/>
              <a:t>searchImplicitScopes</a:t>
            </a:r>
            <a:r>
              <a:rPr lang="en-US" sz="2400" dirty="0"/>
              <a:t>=“true”&gt;</a:t>
            </a:r>
          </a:p>
        </p:txBody>
      </p:sp>
    </p:spTree>
    <p:extLst>
      <p:ext uri="{BB962C8B-B14F-4D97-AF65-F5344CB8AC3E}">
        <p14:creationId xmlns:p14="http://schemas.microsoft.com/office/powerpoint/2010/main" val="185566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3083</TotalTime>
  <Words>531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Open Sans</vt:lpstr>
      <vt:lpstr>Wingdings</vt:lpstr>
      <vt:lpstr>Office Theme</vt:lpstr>
      <vt:lpstr>April 2024</vt:lpstr>
      <vt:lpstr>Agenda</vt:lpstr>
      <vt:lpstr>Introductions</vt:lpstr>
      <vt:lpstr>Goals</vt:lpstr>
      <vt:lpstr>Add Your Bio to the Seattle ColdFusion User Group site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Prevent Your App from Breaking When the Latest ColdFusion Security Patches are Installed</vt:lpstr>
      <vt:lpstr>Using the Adobe Security Analyzer to Secure Your Applications</vt:lpstr>
      <vt:lpstr>Tag/Function O’Month</vt:lpstr>
      <vt:lpstr>Questions/Answers/ Help Needed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2019 Seattle CFUG Presentation</dc:title>
  <dc:creator>Leon O'Daniel</dc:creator>
  <cp:lastModifiedBy>Leon O'Daniel</cp:lastModifiedBy>
  <cp:revision>149</cp:revision>
  <dcterms:created xsi:type="dcterms:W3CDTF">2017-08-08T15:52:53Z</dcterms:created>
  <dcterms:modified xsi:type="dcterms:W3CDTF">2024-04-16T14:56:11Z</dcterms:modified>
</cp:coreProperties>
</file>