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5" r:id="rId3"/>
    <p:sldId id="348" r:id="rId4"/>
    <p:sldId id="259" r:id="rId5"/>
    <p:sldId id="353" r:id="rId6"/>
    <p:sldId id="358" r:id="rId7"/>
    <p:sldId id="312" r:id="rId8"/>
    <p:sldId id="366" r:id="rId9"/>
    <p:sldId id="369" r:id="rId10"/>
    <p:sldId id="370" r:id="rId11"/>
    <p:sldId id="371" r:id="rId12"/>
    <p:sldId id="372" r:id="rId13"/>
    <p:sldId id="373" r:id="rId14"/>
    <p:sldId id="367" r:id="rId15"/>
    <p:sldId id="368" r:id="rId16"/>
    <p:sldId id="374" r:id="rId17"/>
    <p:sldId id="365" r:id="rId18"/>
    <p:sldId id="3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81" autoAdjust="0"/>
  </p:normalViewPr>
  <p:slideViewPr>
    <p:cSldViewPr snapToGrid="0">
      <p:cViewPr varScale="1">
        <p:scale>
          <a:sx n="143" d="100"/>
          <a:sy n="143" d="100"/>
        </p:scale>
        <p:origin x="66" y="5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31E-1A1C-485A-8D56-58C521CDA39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421-C841-4EC7-A6E9-0EE24502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olekupchikconsulting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thinkific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ific.com/signi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ific.com/signi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fsummit.adobeevent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olekupchikconsulting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Integrating Your ColdFusion App with the Thinkific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47144-F347-4333-B2D6-926A3329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Customer Site Demo</a:t>
            </a:r>
          </a:p>
          <a:p>
            <a:pPr marL="0" indent="0">
              <a:buNone/>
            </a:pPr>
            <a:r>
              <a:rPr lang="en-US" dirty="0"/>
              <a:t>Nicole Kupchik Consulting &amp; Education:</a:t>
            </a:r>
            <a:br>
              <a:rPr lang="en-US" dirty="0"/>
            </a:br>
            <a:r>
              <a:rPr lang="en-US" dirty="0">
                <a:hlinkClick r:id="rId3"/>
              </a:rPr>
              <a:t>https://www.nicolekupchikconsulting.com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4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Integrating Your ColdFusion App with the Thinkific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47144-F347-4333-B2D6-926A3329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Developer Portal - </a:t>
            </a:r>
            <a:r>
              <a:rPr lang="en-US" b="1" dirty="0">
                <a:hlinkClick r:id="rId3"/>
              </a:rPr>
              <a:t>https://developers.thinkific.com/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/>
              <a:t>The developer portal provides access to:</a:t>
            </a:r>
          </a:p>
          <a:p>
            <a:r>
              <a:rPr lang="en-US" dirty="0"/>
              <a:t>Getting Started Information</a:t>
            </a:r>
          </a:p>
          <a:p>
            <a:r>
              <a:rPr lang="en-US" dirty="0"/>
              <a:t>Understanding how to design and build apps with Thinkific</a:t>
            </a:r>
          </a:p>
          <a:p>
            <a:r>
              <a:rPr lang="en-US" dirty="0"/>
              <a:t>API Reference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8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Integrating Your ColdFusion App with the Thinkific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47144-F347-4333-B2D6-926A3329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 I need an App Partner Account?</a:t>
            </a:r>
          </a:p>
          <a:p>
            <a:pPr marL="0" indent="0">
              <a:buNone/>
            </a:pPr>
            <a:r>
              <a:rPr lang="en-US" i="1" dirty="0"/>
              <a:t>The answer is yes, if…</a:t>
            </a:r>
            <a:br>
              <a:rPr lang="en-US" dirty="0"/>
            </a:br>
            <a:r>
              <a:rPr lang="en-US" dirty="0"/>
              <a:t>If you are building a custom Thinkific solution to be offered in the Thinkific Marketplace, then yes. This will set you up with your own Thinkific Sandbox account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3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Integrating Your ColdFusion App with the Thinkific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47144-F347-4333-B2D6-926A3329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 I need an App Partner Account?</a:t>
            </a:r>
          </a:p>
          <a:p>
            <a:pPr marL="0" indent="0">
              <a:buNone/>
            </a:pPr>
            <a:r>
              <a:rPr lang="en-US" i="1" dirty="0"/>
              <a:t>The answer for most of us will be no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If you are building a custom integration between your ColdFusion App and Thinkific, you would just need Site Admin account.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9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Integrating Your ColdFusion App with the Thinkific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47144-F347-4333-B2D6-926A3329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Getting the API Key and Subdomain</a:t>
            </a:r>
            <a:endParaRPr lang="en-US" dirty="0"/>
          </a:p>
          <a:p>
            <a:r>
              <a:rPr lang="en-US" dirty="0"/>
              <a:t>Login to your customer’s Thinkific account at </a:t>
            </a:r>
            <a:r>
              <a:rPr lang="en-US" dirty="0">
                <a:hlinkClick r:id="rId3"/>
              </a:rPr>
              <a:t>https://www.thinkific.com/signin/</a:t>
            </a:r>
            <a:endParaRPr lang="en-US" dirty="0"/>
          </a:p>
          <a:p>
            <a:r>
              <a:rPr lang="en-US" dirty="0"/>
              <a:t>Select </a:t>
            </a:r>
            <a:r>
              <a:rPr lang="en-US" b="1" dirty="0"/>
              <a:t>Settings </a:t>
            </a:r>
            <a:r>
              <a:rPr lang="en-US" dirty="0"/>
              <a:t>from the menu on the left side of the page</a:t>
            </a:r>
            <a:endParaRPr lang="en-US" b="1" dirty="0"/>
          </a:p>
          <a:p>
            <a:r>
              <a:rPr lang="en-US" dirty="0"/>
              <a:t>Select </a:t>
            </a:r>
            <a:r>
              <a:rPr lang="en-US" b="1" dirty="0"/>
              <a:t>Code and Analytics</a:t>
            </a:r>
            <a:r>
              <a:rPr lang="en-US" dirty="0"/>
              <a:t> from the top of the </a:t>
            </a:r>
            <a:r>
              <a:rPr lang="en-US" i="1" dirty="0"/>
              <a:t>Settings</a:t>
            </a:r>
            <a:r>
              <a:rPr lang="en-US" dirty="0"/>
              <a:t> page</a:t>
            </a:r>
          </a:p>
          <a:p>
            <a:r>
              <a:rPr lang="en-US" dirty="0"/>
              <a:t>Click </a:t>
            </a:r>
            <a:r>
              <a:rPr lang="en-US" b="1" dirty="0"/>
              <a:t>API </a:t>
            </a:r>
            <a:r>
              <a:rPr lang="en-US" dirty="0"/>
              <a:t>from the menu on the left section of the </a:t>
            </a:r>
            <a:r>
              <a:rPr lang="en-US" i="1" dirty="0"/>
              <a:t>Settings </a:t>
            </a:r>
            <a:r>
              <a:rPr lang="en-US" dirty="0"/>
              <a:t>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1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Integrating Your ColdFusion App with the Thinkific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47144-F347-4333-B2D6-926A3329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Adding Custom Fields</a:t>
            </a:r>
            <a:endParaRPr lang="en-US" dirty="0"/>
          </a:p>
          <a:p>
            <a:r>
              <a:rPr lang="en-US" dirty="0"/>
              <a:t>Login to your customer’s Thinkific account at </a:t>
            </a:r>
            <a:r>
              <a:rPr lang="en-US" dirty="0">
                <a:hlinkClick r:id="rId3"/>
              </a:rPr>
              <a:t>https://www.thinkific.com/signin/</a:t>
            </a:r>
            <a:endParaRPr lang="en-US" dirty="0"/>
          </a:p>
          <a:p>
            <a:r>
              <a:rPr lang="en-US" dirty="0"/>
              <a:t>Select </a:t>
            </a:r>
            <a:r>
              <a:rPr lang="en-US" b="1" dirty="0"/>
              <a:t>Settings </a:t>
            </a:r>
            <a:r>
              <a:rPr lang="en-US" dirty="0"/>
              <a:t>from the menu on the left side of the page</a:t>
            </a:r>
            <a:endParaRPr lang="en-US" b="1" dirty="0"/>
          </a:p>
          <a:p>
            <a:r>
              <a:rPr lang="en-US" dirty="0"/>
              <a:t>Select </a:t>
            </a:r>
            <a:r>
              <a:rPr lang="en-US" b="1" dirty="0"/>
              <a:t>Orders and Accounts </a:t>
            </a:r>
            <a:r>
              <a:rPr lang="en-US" dirty="0"/>
              <a:t>from the top of the </a:t>
            </a:r>
            <a:r>
              <a:rPr lang="en-US" i="1" dirty="0"/>
              <a:t>Settings</a:t>
            </a:r>
            <a:r>
              <a:rPr lang="en-US" dirty="0"/>
              <a:t> page</a:t>
            </a:r>
          </a:p>
          <a:p>
            <a:r>
              <a:rPr lang="en-US" dirty="0"/>
              <a:t>Click </a:t>
            </a:r>
            <a:r>
              <a:rPr lang="en-US" b="1" dirty="0"/>
              <a:t>Custom Fields </a:t>
            </a:r>
            <a:r>
              <a:rPr lang="en-US" dirty="0"/>
              <a:t>from the menu on the left section of the </a:t>
            </a:r>
            <a:r>
              <a:rPr lang="en-US" i="1" dirty="0"/>
              <a:t>Settings </a:t>
            </a:r>
            <a:r>
              <a:rPr lang="en-US" dirty="0"/>
              <a:t>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76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Integrating Your ColdFusion App with the Thinkific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47144-F347-4333-B2D6-926A3329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Code Review</a:t>
            </a:r>
          </a:p>
          <a:p>
            <a:r>
              <a:rPr lang="en-US" dirty="0"/>
              <a:t>Checking if an Enrollment Exists</a:t>
            </a:r>
          </a:p>
          <a:p>
            <a:r>
              <a:rPr lang="en-US" dirty="0"/>
              <a:t>Adding a Thinkific User</a:t>
            </a:r>
          </a:p>
          <a:p>
            <a:r>
              <a:rPr lang="en-US" dirty="0"/>
              <a:t>Adding Course Enrollments</a:t>
            </a:r>
          </a:p>
        </p:txBody>
      </p:sp>
    </p:spTree>
    <p:extLst>
      <p:ext uri="{BB962C8B-B14F-4D97-AF65-F5344CB8AC3E}">
        <p14:creationId xmlns:p14="http://schemas.microsoft.com/office/powerpoint/2010/main" val="2534476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Questions/Answers/</a:t>
            </a:r>
            <a:br>
              <a:rPr lang="en-US" dirty="0"/>
            </a:br>
            <a:r>
              <a:rPr lang="en-US" dirty="0"/>
              <a:t>Help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is your opportunity to ask any ColdFusion question or request help for a ColdFusion-related issue.</a:t>
            </a:r>
          </a:p>
        </p:txBody>
      </p:sp>
    </p:spTree>
    <p:extLst>
      <p:ext uri="{BB962C8B-B14F-4D97-AF65-F5344CB8AC3E}">
        <p14:creationId xmlns:p14="http://schemas.microsoft.com/office/powerpoint/2010/main" val="40858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November 11</a:t>
            </a:r>
            <a:r>
              <a:rPr lang="en-US" baseline="30000" dirty="0"/>
              <a:t>th</a:t>
            </a:r>
            <a:r>
              <a:rPr lang="en-US" dirty="0"/>
              <a:t>, 2020 – 6:00 PM PST (on-line via Zoom).</a:t>
            </a:r>
          </a:p>
        </p:txBody>
      </p:sp>
    </p:spTree>
    <p:extLst>
      <p:ext uri="{BB962C8B-B14F-4D97-AF65-F5344CB8AC3E}">
        <p14:creationId xmlns:p14="http://schemas.microsoft.com/office/powerpoint/2010/main" val="42033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/>
          </a:bodyPr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Goals</a:t>
            </a:r>
          </a:p>
          <a:p>
            <a:r>
              <a:rPr lang="en-US" sz="2400" dirty="0"/>
              <a:t>Add Your Bio to the Seattle CFUG site</a:t>
            </a:r>
          </a:p>
          <a:p>
            <a:r>
              <a:rPr lang="en-US" sz="2400" dirty="0"/>
              <a:t>ColdFusion Summit</a:t>
            </a:r>
          </a:p>
          <a:p>
            <a:r>
              <a:rPr lang="en-US" sz="2400" dirty="0"/>
              <a:t>Integrating Your ColdFusion App with the Thinkific Platform</a:t>
            </a:r>
          </a:p>
          <a:p>
            <a:r>
              <a:rPr lang="en-US" sz="2400" dirty="0"/>
              <a:t>Questions/Answers/Help Needed</a:t>
            </a:r>
          </a:p>
          <a:p>
            <a:r>
              <a:rPr lang="en-US" sz="2400" dirty="0"/>
              <a:t>Next Meeting</a:t>
            </a:r>
          </a:p>
        </p:txBody>
      </p:sp>
    </p:spTree>
    <p:extLst>
      <p:ext uri="{BB962C8B-B14F-4D97-AF65-F5344CB8AC3E}">
        <p14:creationId xmlns:p14="http://schemas.microsoft.com/office/powerpoint/2010/main" val="84655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us a little bit about who you are</a:t>
            </a:r>
          </a:p>
          <a:p>
            <a:r>
              <a:rPr lang="en-US" dirty="0"/>
              <a:t>Share with us what you would like to get from this user group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Bio to the Seattle ColdFusion User Group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prospective employers know you’re available for ColdFusion Support</a:t>
            </a:r>
          </a:p>
          <a:p>
            <a:r>
              <a:rPr lang="en-US" dirty="0"/>
              <a:t>Include your photo, biography, social media links and e-mail address</a:t>
            </a:r>
          </a:p>
          <a:p>
            <a:r>
              <a:rPr lang="en-US" dirty="0"/>
              <a:t>Available for any active Seattle ColdFusion User Group member (attendance at a Seattle ColdFusion User Group Meeting in the past 3 months). Don’t need to be a resident in the Pacific Northwest,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7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ColdFusion Summit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Adobe ColdFusion Summit 2020 is going completely online this year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Dates: November 17</a:t>
            </a:r>
            <a:r>
              <a:rPr lang="en-US" sz="2400" baseline="30000" dirty="0"/>
              <a:t>th</a:t>
            </a:r>
            <a:r>
              <a:rPr lang="en-US" sz="2400" dirty="0"/>
              <a:t> – November 19</a:t>
            </a:r>
            <a:r>
              <a:rPr lang="en-US" sz="2400" baseline="30000" dirty="0"/>
              <a:t>th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Registration: </a:t>
            </a:r>
            <a:r>
              <a:rPr lang="en-US" sz="2400" dirty="0">
                <a:hlinkClick r:id="rId3"/>
              </a:rPr>
              <a:t>https://cfsummit.adobeevents.com/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Details regarding sessions to be offered coming soon.</a:t>
            </a:r>
          </a:p>
        </p:txBody>
      </p:sp>
    </p:spTree>
    <p:extLst>
      <p:ext uri="{BB962C8B-B14F-4D97-AF65-F5344CB8AC3E}">
        <p14:creationId xmlns:p14="http://schemas.microsoft.com/office/powerpoint/2010/main" val="401800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Integrating Your ColdFusion App with the Thinkific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47144-F347-4333-B2D6-926A3329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Thinkific?</a:t>
            </a:r>
          </a:p>
          <a:p>
            <a:r>
              <a:rPr lang="en-US" dirty="0"/>
              <a:t>Why would I want to integrate my ColdFusion App with the Thinkific platform?</a:t>
            </a:r>
          </a:p>
          <a:p>
            <a:r>
              <a:rPr lang="en-US" dirty="0"/>
              <a:t>Customer Site Demo: </a:t>
            </a:r>
            <a:r>
              <a:rPr lang="en-US" dirty="0">
                <a:hlinkClick r:id="rId3"/>
              </a:rPr>
              <a:t>https://www.nicolekupchikconsulting.com</a:t>
            </a:r>
            <a:r>
              <a:rPr lang="en-US" dirty="0"/>
              <a:t> </a:t>
            </a:r>
          </a:p>
          <a:p>
            <a:r>
              <a:rPr lang="en-US" dirty="0"/>
              <a:t>Developer Portal</a:t>
            </a:r>
          </a:p>
          <a:p>
            <a:r>
              <a:rPr lang="en-US" dirty="0"/>
              <a:t>Do I need an App Partner Account?</a:t>
            </a:r>
          </a:p>
          <a:p>
            <a:r>
              <a:rPr lang="en-US" dirty="0"/>
              <a:t>Getting the API Key and Subdomain</a:t>
            </a:r>
          </a:p>
          <a:p>
            <a:r>
              <a:rPr lang="en-US" dirty="0"/>
              <a:t>Adding Custom Fields</a:t>
            </a:r>
          </a:p>
          <a:p>
            <a:r>
              <a:rPr lang="en-US" dirty="0"/>
              <a:t>Checking if an enrollment exists</a:t>
            </a:r>
          </a:p>
          <a:p>
            <a:r>
              <a:rPr lang="en-US" dirty="0"/>
              <a:t>Provisioning User Accounts</a:t>
            </a:r>
          </a:p>
        </p:txBody>
      </p:sp>
    </p:spTree>
    <p:extLst>
      <p:ext uri="{BB962C8B-B14F-4D97-AF65-F5344CB8AC3E}">
        <p14:creationId xmlns:p14="http://schemas.microsoft.com/office/powerpoint/2010/main" val="28532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Integrating Your ColdFusion App with the Thinkific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47144-F347-4333-B2D6-926A3329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Thinkific?</a:t>
            </a:r>
          </a:p>
          <a:p>
            <a:r>
              <a:rPr lang="en-US" dirty="0"/>
              <a:t>Thinkific is an on-line training platform that allows course creators to develop and sell online courses.</a:t>
            </a:r>
          </a:p>
          <a:p>
            <a:r>
              <a:rPr lang="en-US" dirty="0"/>
              <a:t>Thinkific offers many features, including…</a:t>
            </a:r>
          </a:p>
          <a:p>
            <a:pPr lvl="1"/>
            <a:r>
              <a:rPr lang="en-US" dirty="0"/>
              <a:t>Easy to use API for developers to integrate web applications with the Thinkific Platform</a:t>
            </a:r>
          </a:p>
          <a:p>
            <a:pPr lvl="1"/>
            <a:r>
              <a:rPr lang="en-US" dirty="0"/>
              <a:t>Payment processing using PayPal</a:t>
            </a:r>
          </a:p>
          <a:p>
            <a:pPr lvl="1"/>
            <a:r>
              <a:rPr lang="en-US" dirty="0"/>
              <a:t>Course completion certificate generation</a:t>
            </a:r>
          </a:p>
          <a:p>
            <a:pPr lvl="1"/>
            <a:r>
              <a:rPr lang="en-US" dirty="0"/>
              <a:t>Integrated reporting</a:t>
            </a:r>
          </a:p>
          <a:p>
            <a:pPr lvl="1"/>
            <a:r>
              <a:rPr lang="en-US" dirty="0"/>
              <a:t>Live course delivery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8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515299"/>
            <a:ext cx="94734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Integrating Your ColdFusion App with the Thinkific Platform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47144-F347-4333-B2D6-926A3329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Why would I want to integrate my ColdFusion App with the Thinkific platform</a:t>
            </a:r>
          </a:p>
          <a:p>
            <a:r>
              <a:rPr lang="en-US" dirty="0"/>
              <a:t>Thinkific does not include the ability to sell companion products with online courses</a:t>
            </a:r>
          </a:p>
          <a:p>
            <a:r>
              <a:rPr lang="en-US" dirty="0"/>
              <a:t>Thinkific does not include the ability to perform bulk course purchasing without assigning each student license to the courses purchased.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5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2439</TotalTime>
  <Words>747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October 2020</vt:lpstr>
      <vt:lpstr>Agenda</vt:lpstr>
      <vt:lpstr>Introductions</vt:lpstr>
      <vt:lpstr>Goals</vt:lpstr>
      <vt:lpstr>Add Your Bio to the Seattle ColdFusion User Group site</vt:lpstr>
      <vt:lpstr>Adobe ColdFusion Summit 2020</vt:lpstr>
      <vt:lpstr>Integrating Your ColdFusion App with the Thinkific Platform</vt:lpstr>
      <vt:lpstr>Integrating Your ColdFusion App with the Thinkific Platform</vt:lpstr>
      <vt:lpstr>Integrating Your ColdFusion App with the Thinkific Platform</vt:lpstr>
      <vt:lpstr>Integrating Your ColdFusion App with the Thinkific Platform</vt:lpstr>
      <vt:lpstr>Integrating Your ColdFusion App with the Thinkific Platform</vt:lpstr>
      <vt:lpstr>Integrating Your ColdFusion App with the Thinkific Platform</vt:lpstr>
      <vt:lpstr>Integrating Your ColdFusion App with the Thinkific Platform</vt:lpstr>
      <vt:lpstr>Integrating Your ColdFusion App with the Thinkific Platform</vt:lpstr>
      <vt:lpstr>Integrating Your ColdFusion App with the Thinkific Platform</vt:lpstr>
      <vt:lpstr>Integrating Your ColdFusion App with the Thinkific Platform</vt:lpstr>
      <vt:lpstr>Questions/Answers/ Help Needed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2019 Seattle CFUG Presentation</dc:title>
  <dc:creator>Leon O'Daniel</dc:creator>
  <cp:lastModifiedBy>Leon O'Daniel</cp:lastModifiedBy>
  <cp:revision>160</cp:revision>
  <dcterms:created xsi:type="dcterms:W3CDTF">2017-08-08T15:52:53Z</dcterms:created>
  <dcterms:modified xsi:type="dcterms:W3CDTF">2020-10-15T02:36:06Z</dcterms:modified>
</cp:coreProperties>
</file>