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77" r:id="rId5"/>
    <p:sldId id="278" r:id="rId6"/>
    <p:sldId id="279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06" d="100"/>
          <a:sy n="106" d="100"/>
        </p:scale>
        <p:origin x="81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E91A-ABD5-49C7-B202-7D0D5388A53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415DB-D56C-457B-9B59-52719594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15DB-D56C-457B-9B59-5271959468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cfug.org/demos/cubePortfolio-ColdFusion-SQL/index.cf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fsummit.adobeevents.com/registe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June 2018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Welcome to the Seattle ColdFusion User Group</a:t>
            </a:r>
          </a:p>
          <a:p>
            <a:pPr>
              <a:lnSpc>
                <a:spcPct val="120000"/>
              </a:lnSpc>
            </a:pPr>
            <a:r>
              <a:rPr lang="en-US" dirty="0"/>
              <a:t>Goals</a:t>
            </a:r>
          </a:p>
          <a:p>
            <a:pPr>
              <a:lnSpc>
                <a:spcPct val="120000"/>
              </a:lnSpc>
            </a:pPr>
            <a:r>
              <a:rPr lang="en-US" dirty="0"/>
              <a:t>Integrating a jQuery Cube Portfolio Pop-Up Product Photo Gallery Into Your Site from a SQL Server Database Using ColdFusion - Leon O'Daniel of O'Daniel Designs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CFSpreadsheet</a:t>
            </a:r>
            <a:r>
              <a:rPr lang="en-US" dirty="0"/>
              <a:t> Basics by William Frankhouser of Everett CC / </a:t>
            </a:r>
            <a:r>
              <a:rPr lang="en-US" dirty="0" err="1"/>
              <a:t>WilzDesign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Add Your Bio to the Seattle CFUG site</a:t>
            </a:r>
          </a:p>
          <a:p>
            <a:pPr>
              <a:lnSpc>
                <a:spcPct val="120000"/>
              </a:lnSpc>
            </a:pPr>
            <a:r>
              <a:rPr lang="en-US" dirty="0"/>
              <a:t>Upcoming ColdFusion Events</a:t>
            </a:r>
          </a:p>
          <a:p>
            <a:pPr>
              <a:lnSpc>
                <a:spcPct val="120000"/>
              </a:lnSpc>
            </a:pPr>
            <a:r>
              <a:rPr lang="en-US" dirty="0"/>
              <a:t>Next Month’s Meeting</a:t>
            </a:r>
          </a:p>
          <a:p>
            <a:pPr>
              <a:lnSpc>
                <a:spcPct val="120000"/>
              </a:lnSpc>
            </a:pPr>
            <a:r>
              <a:rPr lang="en-US" dirty="0"/>
              <a:t>Questions/Comments/Feedback</a:t>
            </a:r>
          </a:p>
        </p:txBody>
      </p:sp>
    </p:spTree>
    <p:extLst>
      <p:ext uri="{BB962C8B-B14F-4D97-AF65-F5344CB8AC3E}">
        <p14:creationId xmlns:p14="http://schemas.microsoft.com/office/powerpoint/2010/main" val="187508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Integrating a jQuery Cube Portfolio Pop-Up Product Photo Gallery Into Your Site from a SQL Server Database Using ColdFusion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15628" cy="473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Leon O’Daniel – Senior Web Application Developer</a:t>
            </a:r>
          </a:p>
          <a:p>
            <a:pPr marL="0" indent="0">
              <a:buNone/>
            </a:pPr>
            <a:r>
              <a:rPr lang="en-US" dirty="0"/>
              <a:t>The Boeing Company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Demo Site: </a:t>
            </a:r>
            <a:r>
              <a:rPr lang="en-US" dirty="0">
                <a:hlinkClick r:id="rId3"/>
              </a:rPr>
              <a:t>https://www.seattlecfug.org/demos/cubePortfolio-ColdFusion-SQL/index.cfm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8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 Spreadsheet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William Frankhouser</a:t>
            </a:r>
            <a:br>
              <a:rPr lang="en-US" b="1" dirty="0"/>
            </a:br>
            <a:r>
              <a:rPr lang="en-US" dirty="0"/>
              <a:t>Everett CC / </a:t>
            </a:r>
            <a:r>
              <a:rPr lang="en-US" dirty="0" err="1"/>
              <a:t>Wilz</a:t>
            </a:r>
            <a:r>
              <a:rPr lang="en-US" dirty="0"/>
              <a:t> </a:t>
            </a:r>
            <a:r>
              <a:rPr lang="en-US" dirty="0" err="1"/>
              <a:t>Dezign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ColdFusion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Adobe ColdFusion Summit 2018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Hard Rock Hotel and Casino – Las Vegas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October 1</a:t>
            </a:r>
            <a:r>
              <a:rPr lang="en-US" sz="2000" baseline="30000" dirty="0"/>
              <a:t>st</a:t>
            </a:r>
            <a:r>
              <a:rPr lang="en-US" sz="2000" dirty="0"/>
              <a:t> – 3</a:t>
            </a:r>
            <a:r>
              <a:rPr lang="en-US" sz="2000" baseline="30000" dirty="0"/>
              <a:t>rd</a:t>
            </a:r>
            <a:r>
              <a:rPr lang="en-US" sz="2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Register at </a:t>
            </a:r>
            <a:r>
              <a:rPr lang="en-US" sz="2000" dirty="0">
                <a:hlinkClick r:id="rId3"/>
              </a:rPr>
              <a:t>https://cfsummit.adobeevents.com/register/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Announce Pricing (until Jun 30th) - $249.00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Advance Pricing (until Aug 31st)  - $349.00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Full Price (Sep 1 to Oct 3rd) - $399.00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9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Month’s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July 11, 2018 – </a:t>
            </a:r>
            <a:r>
              <a:rPr lang="en-US" dirty="0" err="1"/>
              <a:t>WeWork</a:t>
            </a:r>
            <a:r>
              <a:rPr lang="en-US" dirty="0"/>
              <a:t> – Lincoln Square – Room 5G</a:t>
            </a:r>
          </a:p>
          <a:p>
            <a:r>
              <a:rPr lang="en-US" dirty="0" err="1"/>
              <a:t>CFSpreadsheet</a:t>
            </a:r>
            <a:r>
              <a:rPr lang="en-US" dirty="0"/>
              <a:t> demo by William Frankhouser of </a:t>
            </a:r>
            <a:br>
              <a:rPr lang="en-US" dirty="0"/>
            </a:br>
            <a:r>
              <a:rPr lang="en-US" dirty="0"/>
              <a:t>Everett CC / </a:t>
            </a:r>
            <a:r>
              <a:rPr lang="en-US"/>
              <a:t>WilzDezign</a:t>
            </a:r>
            <a:endParaRPr lang="en-US" dirty="0"/>
          </a:p>
          <a:p>
            <a:r>
              <a:rPr lang="en-US" dirty="0"/>
              <a:t>Fun with PDFs and ColdFusion by Jim Bates of </a:t>
            </a:r>
            <a:br>
              <a:rPr lang="en-US" dirty="0"/>
            </a:br>
            <a:r>
              <a:rPr lang="en-US" dirty="0"/>
              <a:t>Cherwell Software / </a:t>
            </a:r>
            <a:r>
              <a:rPr lang="en-US" dirty="0" err="1"/>
              <a:t>Latreia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176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June 2018</vt:lpstr>
      <vt:lpstr>Agenda</vt:lpstr>
      <vt:lpstr>Goals</vt:lpstr>
      <vt:lpstr>Integrating a jQuery Cube Portfolio Pop-Up Product Photo Gallery Into Your Site from a SQL Server Database Using ColdFusion</vt:lpstr>
      <vt:lpstr>CF Spreadsheet Basics</vt:lpstr>
      <vt:lpstr>Upcoming ColdFusion Events</vt:lpstr>
      <vt:lpstr>Next Month’s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O'Daniel</dc:creator>
  <cp:lastModifiedBy>Leon O'Daniel</cp:lastModifiedBy>
  <cp:revision>76</cp:revision>
  <dcterms:created xsi:type="dcterms:W3CDTF">2017-08-08T15:52:53Z</dcterms:created>
  <dcterms:modified xsi:type="dcterms:W3CDTF">2018-07-10T23:52:05Z</dcterms:modified>
</cp:coreProperties>
</file>