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15" r:id="rId4"/>
    <p:sldId id="259" r:id="rId5"/>
    <p:sldId id="258" r:id="rId6"/>
    <p:sldId id="316" r:id="rId7"/>
    <p:sldId id="317" r:id="rId8"/>
    <p:sldId id="318" r:id="rId9"/>
    <p:sldId id="319" r:id="rId10"/>
    <p:sldId id="321" r:id="rId11"/>
    <p:sldId id="320" r:id="rId12"/>
    <p:sldId id="322" r:id="rId13"/>
    <p:sldId id="323" r:id="rId14"/>
    <p:sldId id="324" r:id="rId15"/>
    <p:sldId id="276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B1421-C841-4EC7-A6E9-0EE24502E8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B1421-C841-4EC7-A6E9-0EE24502E8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microsoft.com/en-us/sql/t-sql/functions/functions?view=sql-server-2017" TargetMode="External"/><Relationship Id="rId4" Type="http://schemas.openxmlformats.org/officeDocument/2006/relationships/hyperlink" Target="https://www.w3schools.com/sql/sql_ref_sqlserver.a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iuse.com/#feat=css-sel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Style/Examples/007/evenodd.e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fdocs.org/cfstoredpro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fdocs.org/cfprocresult" TargetMode="External"/><Relationship Id="rId4" Type="http://schemas.openxmlformats.org/officeDocument/2006/relationships/hyperlink" Target="https://cfdocs.org/cfprocpara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r>
              <a:rPr lang="en-US" dirty="0"/>
              <a:t>What are scalar functions?</a:t>
            </a:r>
            <a:br>
              <a:rPr lang="en-US" dirty="0"/>
            </a:br>
            <a:r>
              <a:rPr lang="en-US" sz="2000" dirty="0"/>
              <a:t>Scalar functions are those that take one or more values…but only return a single value (and not a </a:t>
            </a:r>
            <a:r>
              <a:rPr lang="en-US" sz="2000" dirty="0" err="1"/>
              <a:t>recordset</a:t>
            </a:r>
            <a:r>
              <a:rPr lang="en-US" sz="2000" dirty="0"/>
              <a:t>). Many scalar functions are built-in to SQL Server (examples: SUM, Count, MIN, MAX, RTRIM, LTRIM)</a:t>
            </a:r>
            <a:br>
              <a:rPr lang="en-US" sz="2000" dirty="0"/>
            </a:br>
            <a:br>
              <a:rPr lang="en-US" sz="2000" dirty="0"/>
            </a:br>
            <a:r>
              <a:rPr lang="en-US" sz="1600" dirty="0"/>
              <a:t>More info: </a:t>
            </a:r>
            <a:r>
              <a:rPr lang="en-US" sz="1600" dirty="0">
                <a:hlinkClick r:id="rId4"/>
              </a:rPr>
              <a:t>https://www.w3schools.com/sql/sql_ref_sqlserver.asp</a:t>
            </a:r>
            <a:r>
              <a:rPr lang="en-US" sz="1600" dirty="0"/>
              <a:t> and </a:t>
            </a:r>
            <a:r>
              <a:rPr lang="en-US" sz="1600" dirty="0">
                <a:hlinkClick r:id="rId5"/>
              </a:rPr>
              <a:t>https://docs.microsoft.com/en-us/sql/t-sql/functions/functions?view=sql-server-2017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r>
              <a:rPr lang="en-US" dirty="0"/>
              <a:t>When would I use scalar functions?</a:t>
            </a:r>
          </a:p>
          <a:p>
            <a:pPr lvl="1"/>
            <a:r>
              <a:rPr lang="en-US" dirty="0"/>
              <a:t>To simplify logic in a stored procedure?</a:t>
            </a:r>
          </a:p>
          <a:p>
            <a:pPr lvl="1"/>
            <a:r>
              <a:rPr lang="en-US" dirty="0"/>
              <a:t>To modify the value of a column returned from a query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2"/>
            <a:ext cx="10515600" cy="4285777"/>
          </a:xfrm>
        </p:spPr>
        <p:txBody>
          <a:bodyPr>
            <a:normAutofit/>
          </a:bodyPr>
          <a:lstStyle/>
          <a:p>
            <a:r>
              <a:rPr lang="en-US" dirty="0"/>
              <a:t>User Defined Scalar Functions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4BD782-A258-453A-94AB-01924D81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4" y="2720340"/>
            <a:ext cx="4993277" cy="377253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105AD5-A6E9-4D85-9997-F748D82E9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59" y="2764147"/>
            <a:ext cx="4362482" cy="2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Proper Requirements Definition with your Next ColdFusion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David Gilbert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/>
          </a:bodyPr>
          <a:lstStyle/>
          <a:p>
            <a:r>
              <a:rPr lang="en-US" dirty="0"/>
              <a:t>CSS Trick for Alternating Data Grid Row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No longer need to use code like: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cfif</a:t>
            </a:r>
            <a:r>
              <a:rPr lang="en-US" dirty="0"/>
              <a:t> </a:t>
            </a:r>
            <a:r>
              <a:rPr lang="en-US" dirty="0" err="1"/>
              <a:t>tablerecords.currentrow</a:t>
            </a:r>
            <a:r>
              <a:rPr lang="en-US" dirty="0"/>
              <a:t> MOD(2)&gt;</a:t>
            </a:r>
            <a:br>
              <a:rPr lang="en-US" dirty="0"/>
            </a:br>
            <a:r>
              <a:rPr lang="en-US" dirty="0"/>
              <a:t>	&lt;tr class=“gray”&gt;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cfelse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&lt;tr class=“</a:t>
            </a:r>
            <a:r>
              <a:rPr lang="en-US" dirty="0" err="1"/>
              <a:t>lightgray</a:t>
            </a:r>
            <a:r>
              <a:rPr lang="en-US" dirty="0"/>
              <a:t>”&gt;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cfif</a:t>
            </a:r>
            <a:r>
              <a:rPr lang="en-US" dirty="0"/>
              <a:t>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CSS can handle this!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/>
          </a:bodyPr>
          <a:lstStyle/>
          <a:p>
            <a:r>
              <a:rPr lang="en-US" dirty="0"/>
              <a:t>CSS Trick for Alternating Data Grid Row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&lt;style&gt;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tr:nth-child</a:t>
            </a:r>
            <a:r>
              <a:rPr lang="en-US" dirty="0"/>
              <a:t>(odd) {background: #CCC}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tr:nth-child</a:t>
            </a:r>
            <a:r>
              <a:rPr lang="en-US" dirty="0"/>
              <a:t>(even) {background: #FFF}	</a:t>
            </a:r>
          </a:p>
          <a:p>
            <a:pPr marL="457200" lvl="1" indent="0">
              <a:buNone/>
            </a:pPr>
            <a:r>
              <a:rPr lang="en-US" dirty="0"/>
              <a:t>&lt;/style&gt;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info: </a:t>
            </a:r>
          </a:p>
          <a:p>
            <a:pPr lvl="1"/>
            <a:r>
              <a:rPr lang="en-US" dirty="0">
                <a:hlinkClick r:id="rId3"/>
              </a:rPr>
              <a:t>https://caniuse.com/#feat=css-sel3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https://www.w3.org/Style/Examples/007/evenodd.en.html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5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February 13, 2018</a:t>
            </a:r>
            <a:br>
              <a:rPr lang="en-US" dirty="0"/>
            </a:br>
            <a:r>
              <a:rPr lang="en-US" dirty="0" err="1"/>
              <a:t>WeWork</a:t>
            </a:r>
            <a:r>
              <a:rPr lang="en-US" dirty="0"/>
              <a:t> – Lincoln Square – Bellevue</a:t>
            </a:r>
            <a:br>
              <a:rPr lang="en-US" dirty="0"/>
            </a:br>
            <a:r>
              <a:rPr lang="en-US" dirty="0"/>
              <a:t>Conference Room 5I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Presentation by Vinay Jindal on Debugging your ColdFusion Application using CF Builder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Questions/Answers/Help!</a:t>
            </a:r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dirty="0"/>
              <a:t>Welcome to the Seattle ColdFusion User Group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Leveraging SQL Server Stored Procedures and Scalar Functions in Your ColdFusion App</a:t>
            </a:r>
          </a:p>
          <a:p>
            <a:r>
              <a:rPr lang="en-US" dirty="0"/>
              <a:t>The Importance of Proper Requirements Definition With Your Next ColdFusion Project</a:t>
            </a:r>
          </a:p>
          <a:p>
            <a:r>
              <a:rPr lang="en-US" dirty="0"/>
              <a:t>CSS Trick for Alternating Data Grid Row Colors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8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/>
              <a:t>February </a:t>
            </a:r>
            <a:r>
              <a:rPr lang="en-US" dirty="0"/>
              <a:t>2019 Seattle CFUG Meeting</a:t>
            </a:r>
          </a:p>
          <a:p>
            <a:r>
              <a:rPr lang="en-US" dirty="0"/>
              <a:t>Questions/Answers/Help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r>
              <a:rPr lang="en-US" dirty="0"/>
              <a:t>What is a stored procedure and why should I use them?</a:t>
            </a:r>
          </a:p>
          <a:p>
            <a:r>
              <a:rPr lang="en-US" dirty="0"/>
              <a:t>How do I use stored procedures in my ColdFusion app?</a:t>
            </a:r>
          </a:p>
          <a:p>
            <a:r>
              <a:rPr lang="en-US" dirty="0"/>
              <a:t>What are scalar functions and why should I use them?</a:t>
            </a:r>
          </a:p>
          <a:p>
            <a:r>
              <a:rPr lang="en-US" dirty="0"/>
              <a:t>How do I use scalar functions in my ColdFusion app?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9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r>
              <a:rPr lang="en-US" dirty="0"/>
              <a:t>What is a stored procedure?</a:t>
            </a:r>
            <a:br>
              <a:rPr lang="en-US" dirty="0"/>
            </a:br>
            <a:r>
              <a:rPr lang="en-US" dirty="0"/>
              <a:t>A </a:t>
            </a:r>
            <a:r>
              <a:rPr lang="en-US" i="1" dirty="0"/>
              <a:t>stored procedure</a:t>
            </a:r>
            <a:r>
              <a:rPr lang="en-US" dirty="0"/>
              <a:t> is compiled </a:t>
            </a:r>
            <a:r>
              <a:rPr lang="en-US" dirty="0" err="1"/>
              <a:t>tSQL</a:t>
            </a:r>
            <a:r>
              <a:rPr lang="en-US" dirty="0"/>
              <a:t> code which can be efficiently reused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should I use stored procedures?</a:t>
            </a:r>
          </a:p>
          <a:p>
            <a:pPr lvl="1"/>
            <a:r>
              <a:rPr lang="en-US" dirty="0"/>
              <a:t>Code Reuse (we love code reuse)</a:t>
            </a:r>
          </a:p>
          <a:p>
            <a:pPr lvl="1"/>
            <a:r>
              <a:rPr lang="en-US" dirty="0"/>
              <a:t>Obfuscate database objects</a:t>
            </a:r>
          </a:p>
          <a:p>
            <a:pPr lvl="1"/>
            <a:r>
              <a:rPr lang="en-US" dirty="0"/>
              <a:t>Dynamic SQL Reduction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3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663"/>
            <a:ext cx="10515600" cy="3894300"/>
          </a:xfrm>
        </p:spPr>
        <p:txBody>
          <a:bodyPr>
            <a:normAutofit/>
          </a:bodyPr>
          <a:lstStyle/>
          <a:p>
            <a:r>
              <a:rPr lang="en-US" dirty="0"/>
              <a:t>ColdFusion Tags for Stored Procedures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cfprocedure</a:t>
            </a:r>
            <a:r>
              <a:rPr lang="en-US" dirty="0"/>
              <a:t>&gt; used to invoke a stored procedure</a:t>
            </a:r>
            <a:br>
              <a:rPr lang="en-US" dirty="0"/>
            </a:br>
            <a:r>
              <a:rPr lang="en-US" dirty="0">
                <a:hlinkClick r:id="rId3"/>
              </a:rPr>
              <a:t>https://cfdocs.org/cfstoredproc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&lt;</a:t>
            </a:r>
            <a:r>
              <a:rPr lang="en-US" dirty="0" err="1"/>
              <a:t>cfprocparam</a:t>
            </a:r>
            <a:r>
              <a:rPr lang="en-US" dirty="0"/>
              <a:t>&gt; used to pass parameters to/from stored procs</a:t>
            </a:r>
            <a:br>
              <a:rPr lang="en-US" dirty="0"/>
            </a:br>
            <a:r>
              <a:rPr lang="en-US" dirty="0">
                <a:hlinkClick r:id="rId4"/>
              </a:rPr>
              <a:t>https://cfdocs.org/cfprocparam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&lt;</a:t>
            </a:r>
            <a:r>
              <a:rPr lang="en-US" dirty="0" err="1"/>
              <a:t>cfprocresult</a:t>
            </a:r>
            <a:r>
              <a:rPr lang="en-US" dirty="0"/>
              <a:t>&gt; used to pass a </a:t>
            </a:r>
            <a:r>
              <a:rPr lang="en-US" dirty="0" err="1"/>
              <a:t>recordset</a:t>
            </a:r>
            <a:r>
              <a:rPr lang="en-US" dirty="0"/>
              <a:t> from a stored proc</a:t>
            </a:r>
            <a:br>
              <a:rPr lang="en-US" dirty="0"/>
            </a:br>
            <a:r>
              <a:rPr lang="en-US" dirty="0">
                <a:hlinkClick r:id="rId5"/>
              </a:rPr>
              <a:t>https://cfdocs.org/cfprocresult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1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9299920" cy="15370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Microsoft SQL Server Stored Procedures and Scalar Functions in your CF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82663"/>
            <a:ext cx="11389397" cy="38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&lt;</a:t>
            </a:r>
            <a:r>
              <a:rPr lang="en-US" b="1" dirty="0" err="1"/>
              <a:t>CFStoredProc</a:t>
            </a:r>
            <a:r>
              <a:rPr lang="en-US" b="1" dirty="0"/>
              <a:t>&gt; Example</a:t>
            </a:r>
          </a:p>
          <a:p>
            <a:pPr marL="0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cfstoredproc</a:t>
            </a:r>
            <a:r>
              <a:rPr lang="en-US" sz="1600" dirty="0"/>
              <a:t> </a:t>
            </a:r>
            <a:r>
              <a:rPr lang="en-US" sz="1600" dirty="0" err="1"/>
              <a:t>datasource</a:t>
            </a:r>
            <a:r>
              <a:rPr lang="en-US" sz="1600" dirty="0"/>
              <a:t>="#</a:t>
            </a:r>
            <a:r>
              <a:rPr lang="en-US" sz="1600" dirty="0" err="1"/>
              <a:t>Application.RODSN</a:t>
            </a:r>
            <a:r>
              <a:rPr lang="en-US" sz="1600" dirty="0"/>
              <a:t>#" procedure="</a:t>
            </a:r>
            <a:r>
              <a:rPr lang="en-US" sz="1600" dirty="0" err="1"/>
              <a:t>getPointsEarnedByDateRangeAndLocation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	&lt;</a:t>
            </a:r>
            <a:r>
              <a:rPr lang="en-US" sz="1600" dirty="0" err="1"/>
              <a:t>cfprocparam</a:t>
            </a:r>
            <a:r>
              <a:rPr lang="en-US" sz="1600" dirty="0"/>
              <a:t> </a:t>
            </a:r>
            <a:r>
              <a:rPr lang="en-US" sz="1600" dirty="0" err="1"/>
              <a:t>cfsqltype</a:t>
            </a:r>
            <a:r>
              <a:rPr lang="en-US" sz="1600" dirty="0"/>
              <a:t>="CF_SQL_DATE" value="#</a:t>
            </a:r>
            <a:r>
              <a:rPr lang="en-US" sz="1600" dirty="0" err="1"/>
              <a:t>VARIABLES.StartDate</a:t>
            </a:r>
            <a:r>
              <a:rPr lang="en-US" sz="1600" dirty="0"/>
              <a:t>#"&gt;</a:t>
            </a:r>
          </a:p>
          <a:p>
            <a:pPr marL="0" indent="0">
              <a:buNone/>
            </a:pPr>
            <a:r>
              <a:rPr lang="en-US" sz="1600" dirty="0"/>
              <a:t>	&lt;</a:t>
            </a:r>
            <a:r>
              <a:rPr lang="en-US" sz="1600" dirty="0" err="1"/>
              <a:t>cfprocparam</a:t>
            </a:r>
            <a:r>
              <a:rPr lang="en-US" sz="1600" dirty="0"/>
              <a:t> </a:t>
            </a:r>
            <a:r>
              <a:rPr lang="en-US" sz="1600" dirty="0" err="1"/>
              <a:t>cfsqltype</a:t>
            </a:r>
            <a:r>
              <a:rPr lang="en-US" sz="1600" dirty="0"/>
              <a:t>="CF_SQL_DATE" value="#</a:t>
            </a:r>
            <a:r>
              <a:rPr lang="en-US" sz="1600" dirty="0" err="1"/>
              <a:t>VARIABLES.EndDate</a:t>
            </a:r>
            <a:r>
              <a:rPr lang="en-US" sz="1600" dirty="0"/>
              <a:t>#"&gt;</a:t>
            </a:r>
          </a:p>
          <a:p>
            <a:pPr marL="0" indent="0">
              <a:buNone/>
            </a:pPr>
            <a:r>
              <a:rPr lang="en-US" sz="1600" dirty="0"/>
              <a:t>	&lt;</a:t>
            </a:r>
            <a:r>
              <a:rPr lang="en-US" sz="1600" dirty="0" err="1"/>
              <a:t>cfprocparam</a:t>
            </a:r>
            <a:r>
              <a:rPr lang="en-US" sz="1600" dirty="0"/>
              <a:t> </a:t>
            </a:r>
            <a:r>
              <a:rPr lang="en-US" sz="1600" dirty="0" err="1"/>
              <a:t>cfsqltype</a:t>
            </a:r>
            <a:r>
              <a:rPr lang="en-US" sz="1600" dirty="0"/>
              <a:t>="CF_SQL_TINYINT" value="#</a:t>
            </a:r>
            <a:r>
              <a:rPr lang="en-US" sz="1600" dirty="0" err="1"/>
              <a:t>VARIABLES.LocationId</a:t>
            </a:r>
            <a:r>
              <a:rPr lang="en-US" sz="1600" dirty="0"/>
              <a:t>#"&gt;</a:t>
            </a:r>
          </a:p>
          <a:p>
            <a:pPr marL="0" indent="0">
              <a:buNone/>
            </a:pPr>
            <a:r>
              <a:rPr lang="en-US" sz="1600" dirty="0"/>
              <a:t>	&lt;</a:t>
            </a:r>
            <a:r>
              <a:rPr lang="en-US" sz="1600" dirty="0" err="1"/>
              <a:t>cfprocresult</a:t>
            </a:r>
            <a:r>
              <a:rPr lang="en-US" sz="1600" dirty="0"/>
              <a:t> </a:t>
            </a:r>
            <a:r>
              <a:rPr lang="en-US" sz="1600" dirty="0" err="1"/>
              <a:t>resultset</a:t>
            </a:r>
            <a:r>
              <a:rPr lang="en-US" sz="1600" dirty="0"/>
              <a:t>="1" name="</a:t>
            </a:r>
            <a:r>
              <a:rPr lang="en-US" sz="1600" dirty="0" err="1"/>
              <a:t>VARIABLES.allData</a:t>
            </a:r>
            <a:r>
              <a:rPr lang="en-US" sz="1600" dirty="0"/>
              <a:t>"&gt;</a:t>
            </a:r>
          </a:p>
          <a:p>
            <a:pPr marL="0" indent="0">
              <a:buNone/>
            </a:pPr>
            <a:r>
              <a:rPr lang="en-US" sz="1600" dirty="0"/>
              <a:t>	&lt;</a:t>
            </a:r>
            <a:r>
              <a:rPr lang="en-US" sz="1600" dirty="0" err="1"/>
              <a:t>cfprocresult</a:t>
            </a:r>
            <a:r>
              <a:rPr lang="en-US" sz="1600" dirty="0"/>
              <a:t> </a:t>
            </a:r>
            <a:r>
              <a:rPr lang="en-US" sz="1600" dirty="0" err="1"/>
              <a:t>resultset</a:t>
            </a:r>
            <a:r>
              <a:rPr lang="en-US" sz="1600" dirty="0"/>
              <a:t>="2" name="</a:t>
            </a:r>
            <a:r>
              <a:rPr lang="en-US" sz="1600" dirty="0" err="1"/>
              <a:t>VARIABLES.groupedData</a:t>
            </a:r>
            <a:r>
              <a:rPr lang="en-US" sz="1600" dirty="0"/>
              <a:t>"&gt;	</a:t>
            </a:r>
          </a:p>
          <a:p>
            <a:pPr marL="0" indent="0">
              <a:buNone/>
            </a:pPr>
            <a:r>
              <a:rPr lang="en-US" sz="1600" dirty="0"/>
              <a:t>&lt;/</a:t>
            </a:r>
            <a:r>
              <a:rPr lang="en-US" sz="1600" dirty="0" err="1"/>
              <a:t>cfstoredproc</a:t>
            </a:r>
            <a:r>
              <a:rPr lang="en-US" sz="1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8837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309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January 2019</vt:lpstr>
      <vt:lpstr>Agenda</vt:lpstr>
      <vt:lpstr>Agenda</vt:lpstr>
      <vt:lpstr>Goals</vt:lpstr>
      <vt:lpstr>Introductions</vt:lpstr>
      <vt:lpstr>Leveraging Microsoft SQL Server Stored Procedures and Scalar Functions in your CF App</vt:lpstr>
      <vt:lpstr>Leveraging Microsoft SQL Server Stored Procedures and Scalar Functions in your CF App</vt:lpstr>
      <vt:lpstr>Leveraging Microsoft SQL Server Stored Procedures and Scalar Functions in your CF App</vt:lpstr>
      <vt:lpstr>Leveraging Microsoft SQL Server Stored Procedures and Scalar Functions in your CF App</vt:lpstr>
      <vt:lpstr>Leveraging Microsoft SQL Server Stored Procedures and Scalar Functions in your CF App</vt:lpstr>
      <vt:lpstr>Leveraging Microsoft SQL Server Stored Procedures and Scalar Functions in your CF App</vt:lpstr>
      <vt:lpstr>The Importance of Proper Requirements Definition with your Next ColdFusion Project </vt:lpstr>
      <vt:lpstr>CSS Trick for Alternating Data Grid Row Colors</vt:lpstr>
      <vt:lpstr>CSS Trick for Alternating Data Grid Row Colors</vt:lpstr>
      <vt:lpstr>Next Month’s Meeting</vt:lpstr>
      <vt:lpstr>Questions/Answers/Help!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O'Daniel</dc:creator>
  <cp:lastModifiedBy>Leon O'Daniel</cp:lastModifiedBy>
  <cp:revision>105</cp:revision>
  <dcterms:created xsi:type="dcterms:W3CDTF">2017-08-08T15:52:53Z</dcterms:created>
  <dcterms:modified xsi:type="dcterms:W3CDTF">2019-01-10T04:22:07Z</dcterms:modified>
</cp:coreProperties>
</file>